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5" r:id="rId2"/>
    <p:sldId id="420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256" r:id="rId13"/>
    <p:sldId id="445" r:id="rId14"/>
    <p:sldId id="446" r:id="rId15"/>
    <p:sldId id="435" r:id="rId16"/>
    <p:sldId id="424" r:id="rId17"/>
    <p:sldId id="447" r:id="rId18"/>
    <p:sldId id="448" r:id="rId19"/>
    <p:sldId id="449" r:id="rId20"/>
    <p:sldId id="450" r:id="rId21"/>
    <p:sldId id="451" r:id="rId22"/>
    <p:sldId id="452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418A"/>
    <a:srgbClr val="915A7F"/>
    <a:srgbClr val="767171"/>
    <a:srgbClr val="51A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an Shaikh" userId="ad6a1089fb6eed90" providerId="LiveId" clId="{B155BBA0-D332-4DCF-8FFA-B347612DC92E}"/>
    <pc:docChg chg="undo custSel addSld modSld">
      <pc:chgData name="Salman Shaikh" userId="ad6a1089fb6eed90" providerId="LiveId" clId="{B155BBA0-D332-4DCF-8FFA-B347612DC92E}" dt="2023-12-07T12:46:55.369" v="1800"/>
      <pc:docMkLst>
        <pc:docMk/>
      </pc:docMkLst>
      <pc:sldChg chg="addSp modSp mod">
        <pc:chgData name="Salman Shaikh" userId="ad6a1089fb6eed90" providerId="LiveId" clId="{B155BBA0-D332-4DCF-8FFA-B347612DC92E}" dt="2023-12-07T11:40:13.839" v="872" actId="1076"/>
        <pc:sldMkLst>
          <pc:docMk/>
          <pc:sldMk cId="1759261050" sldId="257"/>
        </pc:sldMkLst>
      </pc:sldChg>
      <pc:sldChg chg="addSp modSp mod">
        <pc:chgData name="Salman Shaikh" userId="ad6a1089fb6eed90" providerId="LiveId" clId="{B155BBA0-D332-4DCF-8FFA-B347612DC92E}" dt="2023-12-07T11:39:23.219" v="864" actId="14100"/>
        <pc:sldMkLst>
          <pc:docMk/>
          <pc:sldMk cId="743842533" sldId="258"/>
        </pc:sldMkLst>
      </pc:sldChg>
      <pc:sldChg chg="addSp modSp mod">
        <pc:chgData name="Salman Shaikh" userId="ad6a1089fb6eed90" providerId="LiveId" clId="{B155BBA0-D332-4DCF-8FFA-B347612DC92E}" dt="2023-12-07T11:38:41.414" v="855" actId="1076"/>
        <pc:sldMkLst>
          <pc:docMk/>
          <pc:sldMk cId="237996872" sldId="259"/>
        </pc:sldMkLst>
      </pc:sldChg>
      <pc:sldChg chg="addSp delSp modSp mod modAnim">
        <pc:chgData name="Salman Shaikh" userId="ad6a1089fb6eed90" providerId="LiveId" clId="{B155BBA0-D332-4DCF-8FFA-B347612DC92E}" dt="2023-12-07T11:43:57.463" v="888"/>
        <pc:sldMkLst>
          <pc:docMk/>
          <pc:sldMk cId="1445299457" sldId="260"/>
        </pc:sldMkLst>
      </pc:sldChg>
      <pc:sldChg chg="addSp delSp modSp mod modAnim">
        <pc:chgData name="Salman Shaikh" userId="ad6a1089fb6eed90" providerId="LiveId" clId="{B155BBA0-D332-4DCF-8FFA-B347612DC92E}" dt="2023-12-07T12:40:41.124" v="1781"/>
        <pc:sldMkLst>
          <pc:docMk/>
          <pc:sldMk cId="2759286094" sldId="261"/>
        </pc:sldMkLst>
      </pc:sldChg>
      <pc:sldChg chg="addSp modSp mod">
        <pc:chgData name="Salman Shaikh" userId="ad6a1089fb6eed90" providerId="LiveId" clId="{B155BBA0-D332-4DCF-8FFA-B347612DC92E}" dt="2023-12-07T11:41:06.675" v="880" actId="14100"/>
        <pc:sldMkLst>
          <pc:docMk/>
          <pc:sldMk cId="1750081108" sldId="262"/>
        </pc:sldMkLst>
      </pc:sldChg>
      <pc:sldChg chg="addSp delSp modSp add mod modAnim">
        <pc:chgData name="Salman Shaikh" userId="ad6a1089fb6eed90" providerId="LiveId" clId="{B155BBA0-D332-4DCF-8FFA-B347612DC92E}" dt="2023-12-07T12:46:55.369" v="1800"/>
        <pc:sldMkLst>
          <pc:docMk/>
          <pc:sldMk cId="3224913541" sldId="263"/>
        </pc:sldMkLst>
      </pc:sldChg>
    </pc:docChg>
  </pc:docChgLst>
  <pc:docChgLst>
    <pc:chgData name="Salman Shaikh" userId="ad6a1089fb6eed90" providerId="LiveId" clId="{A4CB8FDC-3A7E-4138-934E-9973F0CAD604}"/>
    <pc:docChg chg="undo custSel addSld delSld modSld">
      <pc:chgData name="Salman Shaikh" userId="ad6a1089fb6eed90" providerId="LiveId" clId="{A4CB8FDC-3A7E-4138-934E-9973F0CAD604}" dt="2024-12-31T11:24:03.577" v="975" actId="14100"/>
      <pc:docMkLst>
        <pc:docMk/>
      </pc:docMkLst>
      <pc:sldChg chg="add modTransition">
        <pc:chgData name="Salman Shaikh" userId="ad6a1089fb6eed90" providerId="LiveId" clId="{A4CB8FDC-3A7E-4138-934E-9973F0CAD604}" dt="2024-12-31T07:14:26.280" v="259"/>
        <pc:sldMkLst>
          <pc:docMk/>
          <pc:sldMk cId="3000919742" sldId="256"/>
        </pc:sldMkLst>
      </pc:sldChg>
      <pc:sldChg chg="modSp mod">
        <pc:chgData name="Salman Shaikh" userId="ad6a1089fb6eed90" providerId="LiveId" clId="{A4CB8FDC-3A7E-4138-934E-9973F0CAD604}" dt="2024-12-31T10:27:54.004" v="927" actId="113"/>
        <pc:sldMkLst>
          <pc:docMk/>
          <pc:sldMk cId="1759261050" sldId="257"/>
        </pc:sldMkLst>
        <pc:spChg chg="mod">
          <ac:chgData name="Salman Shaikh" userId="ad6a1089fb6eed90" providerId="LiveId" clId="{A4CB8FDC-3A7E-4138-934E-9973F0CAD604}" dt="2024-12-31T10:27:54.004" v="927" actId="113"/>
          <ac:spMkLst>
            <pc:docMk/>
            <pc:sldMk cId="1759261050" sldId="257"/>
            <ac:spMk id="3" creationId="{CBF3F0FC-B29E-B09E-30C0-94BEE305E930}"/>
          </ac:spMkLst>
        </pc:spChg>
        <pc:spChg chg="mod">
          <ac:chgData name="Salman Shaikh" userId="ad6a1089fb6eed90" providerId="LiveId" clId="{A4CB8FDC-3A7E-4138-934E-9973F0CAD604}" dt="2024-12-31T03:26:24.814" v="231" actId="20577"/>
          <ac:spMkLst>
            <pc:docMk/>
            <pc:sldMk cId="1759261050" sldId="257"/>
            <ac:spMk id="8" creationId="{167B0FBE-2204-FCB0-16AA-67ED4D9A585F}"/>
          </ac:spMkLst>
        </pc:spChg>
      </pc:sldChg>
      <pc:sldChg chg="delSp modSp add del mod">
        <pc:chgData name="Salman Shaikh" userId="ad6a1089fb6eed90" providerId="LiveId" clId="{A4CB8FDC-3A7E-4138-934E-9973F0CAD604}" dt="2024-12-31T10:15:27.498" v="828" actId="20577"/>
        <pc:sldMkLst>
          <pc:docMk/>
          <pc:sldMk cId="3929804186" sldId="258"/>
        </pc:sldMkLst>
        <pc:graphicFrameChg chg="mod">
          <ac:chgData name="Salman Shaikh" userId="ad6a1089fb6eed90" providerId="LiveId" clId="{A4CB8FDC-3A7E-4138-934E-9973F0CAD604}" dt="2024-12-31T10:15:27.498" v="828" actId="20577"/>
          <ac:graphicFrameMkLst>
            <pc:docMk/>
            <pc:sldMk cId="3929804186" sldId="258"/>
            <ac:graphicFrameMk id="2" creationId="{00000000-0000-0000-0000-000000000000}"/>
          </ac:graphicFrameMkLst>
        </pc:graphicFrameChg>
        <pc:picChg chg="del">
          <ac:chgData name="Salman Shaikh" userId="ad6a1089fb6eed90" providerId="LiveId" clId="{A4CB8FDC-3A7E-4138-934E-9973F0CAD604}" dt="2024-12-31T03:29:26.413" v="233" actId="478"/>
          <ac:picMkLst>
            <pc:docMk/>
            <pc:sldMk cId="3929804186" sldId="258"/>
            <ac:picMk id="3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0.502" v="1" actId="47"/>
        <pc:sldMkLst>
          <pc:docMk/>
          <pc:sldMk cId="237996872" sldId="259"/>
        </pc:sldMkLst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3617097438" sldId="259"/>
        </pc:sldMkLst>
        <pc:picChg chg="del">
          <ac:chgData name="Salman Shaikh" userId="ad6a1089fb6eed90" providerId="LiveId" clId="{A4CB8FDC-3A7E-4138-934E-9973F0CAD604}" dt="2024-12-31T03:29:34.597" v="235" actId="478"/>
          <ac:picMkLst>
            <pc:docMk/>
            <pc:sldMk cId="3617097438" sldId="259"/>
            <ac:picMk id="7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1445299457" sldId="260"/>
        </pc:sldMkLst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1967929523" sldId="260"/>
        </pc:sldMkLst>
        <pc:picChg chg="del">
          <ac:chgData name="Salman Shaikh" userId="ad6a1089fb6eed90" providerId="LiveId" clId="{A4CB8FDC-3A7E-4138-934E-9973F0CAD604}" dt="2024-12-31T03:30:22.135" v="247" actId="478"/>
          <ac:picMkLst>
            <pc:docMk/>
            <pc:sldMk cId="1967929523" sldId="260"/>
            <ac:picMk id="19" creationId="{00000000-0000-0000-0000-000000000000}"/>
          </ac:picMkLst>
        </pc:picChg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3002845444" sldId="261"/>
        </pc:sldMkLst>
        <pc:picChg chg="del">
          <ac:chgData name="Salman Shaikh" userId="ad6a1089fb6eed90" providerId="LiveId" clId="{A4CB8FDC-3A7E-4138-934E-9973F0CAD604}" dt="2024-12-31T03:30:24.896" v="248" actId="478"/>
          <ac:picMkLst>
            <pc:docMk/>
            <pc:sldMk cId="3002845444" sldId="261"/>
            <ac:picMk id="19" creationId="{00000000-0000-0000-0000-000000000000}"/>
          </ac:picMkLst>
        </pc:picChg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2505524474" sldId="262"/>
        </pc:sldMkLst>
        <pc:picChg chg="del">
          <ac:chgData name="Salman Shaikh" userId="ad6a1089fb6eed90" providerId="LiveId" clId="{A4CB8FDC-3A7E-4138-934E-9973F0CAD604}" dt="2024-12-31T03:30:27.140" v="249" actId="478"/>
          <ac:picMkLst>
            <pc:docMk/>
            <pc:sldMk cId="2505524474" sldId="262"/>
            <ac:picMk id="19" creationId="{00000000-0000-0000-0000-000000000000}"/>
          </ac:picMkLst>
        </pc:picChg>
      </pc:sldChg>
      <pc:sldChg chg="delSp modSp add del mod setBg">
        <pc:chgData name="Salman Shaikh" userId="ad6a1089fb6eed90" providerId="LiveId" clId="{A4CB8FDC-3A7E-4138-934E-9973F0CAD604}" dt="2024-12-31T08:40:47.395" v="483" actId="1440"/>
        <pc:sldMkLst>
          <pc:docMk/>
          <pc:sldMk cId="1683042453" sldId="263"/>
        </pc:sldMkLst>
        <pc:picChg chg="mod">
          <ac:chgData name="Salman Shaikh" userId="ad6a1089fb6eed90" providerId="LiveId" clId="{A4CB8FDC-3A7E-4138-934E-9973F0CAD604}" dt="2024-12-31T08:40:47.395" v="483" actId="1440"/>
          <ac:picMkLst>
            <pc:docMk/>
            <pc:sldMk cId="1683042453" sldId="263"/>
            <ac:picMk id="3" creationId="{00000000-0000-0000-0000-000000000000}"/>
          </ac:picMkLst>
        </pc:picChg>
        <pc:picChg chg="del">
          <ac:chgData name="Salman Shaikh" userId="ad6a1089fb6eed90" providerId="LiveId" clId="{A4CB8FDC-3A7E-4138-934E-9973F0CAD604}" dt="2024-12-31T03:29:50.717" v="240" actId="478"/>
          <ac:picMkLst>
            <pc:docMk/>
            <pc:sldMk cId="1683042453" sldId="263"/>
            <ac:picMk id="5" creationId="{00000000-0000-0000-0000-000000000000}"/>
          </ac:picMkLst>
        </pc:picChg>
      </pc:sldChg>
      <pc:sldChg chg="delSp modSp add del mod setBg">
        <pc:chgData name="Salman Shaikh" userId="ad6a1089fb6eed90" providerId="LiveId" clId="{A4CB8FDC-3A7E-4138-934E-9973F0CAD604}" dt="2024-12-31T08:41:33.789" v="490" actId="1440"/>
        <pc:sldMkLst>
          <pc:docMk/>
          <pc:sldMk cId="55826232" sldId="264"/>
        </pc:sldMkLst>
        <pc:picChg chg="mod">
          <ac:chgData name="Salman Shaikh" userId="ad6a1089fb6eed90" providerId="LiveId" clId="{A4CB8FDC-3A7E-4138-934E-9973F0CAD604}" dt="2024-12-31T08:41:33.789" v="490" actId="1440"/>
          <ac:picMkLst>
            <pc:docMk/>
            <pc:sldMk cId="55826232" sldId="264"/>
            <ac:picMk id="6" creationId="{00000000-0000-0000-0000-000000000000}"/>
          </ac:picMkLst>
        </pc:picChg>
        <pc:picChg chg="del">
          <ac:chgData name="Salman Shaikh" userId="ad6a1089fb6eed90" providerId="LiveId" clId="{A4CB8FDC-3A7E-4138-934E-9973F0CAD604}" dt="2024-12-31T03:30:09.996" v="242" actId="478"/>
          <ac:picMkLst>
            <pc:docMk/>
            <pc:sldMk cId="55826232" sldId="264"/>
            <ac:picMk id="19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4150285155" sldId="264"/>
        </pc:sldMkLst>
      </pc:sldChg>
      <pc:sldChg chg="delSp add del mod">
        <pc:chgData name="Salman Shaikh" userId="ad6a1089fb6eed90" providerId="LiveId" clId="{A4CB8FDC-3A7E-4138-934E-9973F0CAD604}" dt="2024-12-31T08:25:50.582" v="383" actId="47"/>
        <pc:sldMkLst>
          <pc:docMk/>
          <pc:sldMk cId="4226868332" sldId="266"/>
        </pc:sldMkLst>
        <pc:picChg chg="del">
          <ac:chgData name="Salman Shaikh" userId="ad6a1089fb6eed90" providerId="LiveId" clId="{A4CB8FDC-3A7E-4138-934E-9973F0CAD604}" dt="2024-12-31T03:30:17.585" v="245" actId="478"/>
          <ac:picMkLst>
            <pc:docMk/>
            <pc:sldMk cId="4226868332" sldId="266"/>
            <ac:picMk id="8" creationId="{00000000-0000-0000-0000-000000000000}"/>
          </ac:picMkLst>
        </pc:picChg>
      </pc:sldChg>
      <pc:sldChg chg="delSp add del mod">
        <pc:chgData name="Salman Shaikh" userId="ad6a1089fb6eed90" providerId="LiveId" clId="{A4CB8FDC-3A7E-4138-934E-9973F0CAD604}" dt="2024-12-31T08:25:52.194" v="384" actId="47"/>
        <pc:sldMkLst>
          <pc:docMk/>
          <pc:sldMk cId="193906882" sldId="267"/>
        </pc:sldMkLst>
        <pc:picChg chg="del">
          <ac:chgData name="Salman Shaikh" userId="ad6a1089fb6eed90" providerId="LiveId" clId="{A4CB8FDC-3A7E-4138-934E-9973F0CAD604}" dt="2024-12-31T03:30:19.775" v="246" actId="478"/>
          <ac:picMkLst>
            <pc:docMk/>
            <pc:sldMk cId="193906882" sldId="267"/>
            <ac:picMk id="7" creationId="{00000000-0000-0000-0000-000000000000}"/>
          </ac:picMkLst>
        </pc:picChg>
      </pc:sldChg>
      <pc:sldChg chg="modSp add del modTransition">
        <pc:chgData name="Salman Shaikh" userId="ad6a1089fb6eed90" providerId="LiveId" clId="{A4CB8FDC-3A7E-4138-934E-9973F0CAD604}" dt="2024-12-31T08:35:51.426" v="444" actId="207"/>
        <pc:sldMkLst>
          <pc:docMk/>
          <pc:sldMk cId="2495825088" sldId="268"/>
        </pc:sldMkLst>
        <pc:spChg chg="mod">
          <ac:chgData name="Salman Shaikh" userId="ad6a1089fb6eed90" providerId="LiveId" clId="{A4CB8FDC-3A7E-4138-934E-9973F0CAD604}" dt="2024-12-31T08:35:51.426" v="444" actId="207"/>
          <ac:spMkLst>
            <pc:docMk/>
            <pc:sldMk cId="2495825088" sldId="268"/>
            <ac:spMk id="14" creationId="{C8E9C92B-1B62-774C-DEDA-2E09BBCC2E1A}"/>
          </ac:spMkLst>
        </pc:spChg>
      </pc:sldChg>
      <pc:sldChg chg="modSp add del mod setBg">
        <pc:chgData name="Salman Shaikh" userId="ad6a1089fb6eed90" providerId="LiveId" clId="{A4CB8FDC-3A7E-4138-934E-9973F0CAD604}" dt="2024-12-31T08:40:59.262" v="485" actId="1440"/>
        <pc:sldMkLst>
          <pc:docMk/>
          <pc:sldMk cId="3452093934" sldId="269"/>
        </pc:sldMkLst>
        <pc:picChg chg="mod">
          <ac:chgData name="Salman Shaikh" userId="ad6a1089fb6eed90" providerId="LiveId" clId="{A4CB8FDC-3A7E-4138-934E-9973F0CAD604}" dt="2024-12-31T08:40:59.262" v="485" actId="1440"/>
          <ac:picMkLst>
            <pc:docMk/>
            <pc:sldMk cId="3452093934" sldId="269"/>
            <ac:picMk id="4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0:59.262" v="485" actId="1440"/>
          <ac:picMkLst>
            <pc:docMk/>
            <pc:sldMk cId="3452093934" sldId="269"/>
            <ac:picMk id="7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0:59.262" v="485" actId="1440"/>
          <ac:picMkLst>
            <pc:docMk/>
            <pc:sldMk cId="3452093934" sldId="269"/>
            <ac:picMk id="9" creationId="{00000000-0000-0000-0000-000000000000}"/>
          </ac:picMkLst>
        </pc:picChg>
      </pc:sldChg>
      <pc:sldChg chg="modSp add del mod setBg">
        <pc:chgData name="Salman Shaikh" userId="ad6a1089fb6eed90" providerId="LiveId" clId="{A4CB8FDC-3A7E-4138-934E-9973F0CAD604}" dt="2024-12-31T08:41:10.334" v="486" actId="1440"/>
        <pc:sldMkLst>
          <pc:docMk/>
          <pc:sldMk cId="909958305" sldId="270"/>
        </pc:sldMkLst>
        <pc:picChg chg="mod">
          <ac:chgData name="Salman Shaikh" userId="ad6a1089fb6eed90" providerId="LiveId" clId="{A4CB8FDC-3A7E-4138-934E-9973F0CAD604}" dt="2024-12-31T08:41:10.334" v="486" actId="1440"/>
          <ac:picMkLst>
            <pc:docMk/>
            <pc:sldMk cId="909958305" sldId="270"/>
            <ac:picMk id="5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10.334" v="486" actId="1440"/>
          <ac:picMkLst>
            <pc:docMk/>
            <pc:sldMk cId="909958305" sldId="270"/>
            <ac:picMk id="6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10.334" v="486" actId="1440"/>
          <ac:picMkLst>
            <pc:docMk/>
            <pc:sldMk cId="909958305" sldId="270"/>
            <ac:picMk id="7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10.334" v="486" actId="1440"/>
          <ac:picMkLst>
            <pc:docMk/>
            <pc:sldMk cId="909958305" sldId="270"/>
            <ac:picMk id="11" creationId="{00000000-0000-0000-0000-000000000000}"/>
          </ac:picMkLst>
        </pc:picChg>
      </pc:sldChg>
      <pc:sldChg chg="modSp add del mod setBg">
        <pc:chgData name="Salman Shaikh" userId="ad6a1089fb6eed90" providerId="LiveId" clId="{A4CB8FDC-3A7E-4138-934E-9973F0CAD604}" dt="2024-12-31T06:35:21.774" v="258" actId="1440"/>
        <pc:sldMkLst>
          <pc:docMk/>
          <pc:sldMk cId="4282001712" sldId="271"/>
        </pc:sldMkLst>
        <pc:picChg chg="mod">
          <ac:chgData name="Salman Shaikh" userId="ad6a1089fb6eed90" providerId="LiveId" clId="{A4CB8FDC-3A7E-4138-934E-9973F0CAD604}" dt="2024-12-31T06:35:21.774" v="258" actId="1440"/>
          <ac:picMkLst>
            <pc:docMk/>
            <pc:sldMk cId="4282001712" sldId="271"/>
            <ac:picMk id="9" creationId="{00000000-0000-0000-0000-000000000000}"/>
          </ac:picMkLst>
        </pc:picChg>
      </pc:sldChg>
      <pc:sldChg chg="add modTransition">
        <pc:chgData name="Salman Shaikh" userId="ad6a1089fb6eed90" providerId="LiveId" clId="{A4CB8FDC-3A7E-4138-934E-9973F0CAD604}" dt="2024-12-31T07:14:26.280" v="259"/>
        <pc:sldMkLst>
          <pc:docMk/>
          <pc:sldMk cId="523676797" sldId="272"/>
        </pc:sldMkLst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2438322578" sldId="273"/>
        </pc:sldMkLst>
        <pc:picChg chg="del">
          <ac:chgData name="Salman Shaikh" userId="ad6a1089fb6eed90" providerId="LiveId" clId="{A4CB8FDC-3A7E-4138-934E-9973F0CAD604}" dt="2024-12-31T03:29:30.593" v="234" actId="478"/>
          <ac:picMkLst>
            <pc:docMk/>
            <pc:sldMk cId="2438322578" sldId="273"/>
            <ac:picMk id="8" creationId="{00000000-0000-0000-0000-000000000000}"/>
          </ac:picMkLst>
        </pc:picChg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3275920060" sldId="274"/>
        </pc:sldMkLst>
        <pc:picChg chg="del">
          <ac:chgData name="Salman Shaikh" userId="ad6a1089fb6eed90" providerId="LiveId" clId="{A4CB8FDC-3A7E-4138-934E-9973F0CAD604}" dt="2024-12-31T03:29:39.081" v="236" actId="478"/>
          <ac:picMkLst>
            <pc:docMk/>
            <pc:sldMk cId="3275920060" sldId="274"/>
            <ac:picMk id="8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20398264" sldId="275"/>
        </pc:sldMkLst>
      </pc:sldChg>
      <pc:sldChg chg="add del">
        <pc:chgData name="Salman Shaikh" userId="ad6a1089fb6eed90" providerId="LiveId" clId="{A4CB8FDC-3A7E-4138-934E-9973F0CAD604}" dt="2024-12-31T06:34:19.731" v="257"/>
        <pc:sldMkLst>
          <pc:docMk/>
          <pc:sldMk cId="2496925379" sldId="275"/>
        </pc:sldMkLst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542647311" sldId="276"/>
        </pc:sldMkLst>
        <pc:picChg chg="del">
          <ac:chgData name="Salman Shaikh" userId="ad6a1089fb6eed90" providerId="LiveId" clId="{A4CB8FDC-3A7E-4138-934E-9973F0CAD604}" dt="2024-12-31T03:29:41.292" v="237" actId="478"/>
          <ac:picMkLst>
            <pc:docMk/>
            <pc:sldMk cId="542647311" sldId="276"/>
            <ac:picMk id="8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200868627" sldId="276"/>
        </pc:sldMkLst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773710146" sldId="277"/>
        </pc:sldMkLst>
      </pc:sldChg>
      <pc:sldChg chg="addSp delSp modSp add del mod modAnim">
        <pc:chgData name="Salman Shaikh" userId="ad6a1089fb6eed90" providerId="LiveId" clId="{A4CB8FDC-3A7E-4138-934E-9973F0CAD604}" dt="2024-12-31T08:22:36.153" v="301"/>
        <pc:sldMkLst>
          <pc:docMk/>
          <pc:sldMk cId="4265439060" sldId="277"/>
        </pc:sldMkLst>
        <pc:spChg chg="mod">
          <ac:chgData name="Salman Shaikh" userId="ad6a1089fb6eed90" providerId="LiveId" clId="{A4CB8FDC-3A7E-4138-934E-9973F0CAD604}" dt="2024-12-31T08:22:07.495" v="295" actId="1036"/>
          <ac:spMkLst>
            <pc:docMk/>
            <pc:sldMk cId="4265439060" sldId="277"/>
            <ac:spMk id="6" creationId="{00000000-0000-0000-0000-000000000000}"/>
          </ac:spMkLst>
        </pc:spChg>
        <pc:spChg chg="mod">
          <ac:chgData name="Salman Shaikh" userId="ad6a1089fb6eed90" providerId="LiveId" clId="{A4CB8FDC-3A7E-4138-934E-9973F0CAD604}" dt="2024-12-31T08:22:07.495" v="295" actId="1036"/>
          <ac:spMkLst>
            <pc:docMk/>
            <pc:sldMk cId="4265439060" sldId="277"/>
            <ac:spMk id="7" creationId="{00000000-0000-0000-0000-000000000000}"/>
          </ac:spMkLst>
        </pc:spChg>
        <pc:grpChg chg="mod">
          <ac:chgData name="Salman Shaikh" userId="ad6a1089fb6eed90" providerId="LiveId" clId="{A4CB8FDC-3A7E-4138-934E-9973F0CAD604}" dt="2024-12-31T08:22:07.495" v="295" actId="1036"/>
          <ac:grpSpMkLst>
            <pc:docMk/>
            <pc:sldMk cId="4265439060" sldId="277"/>
            <ac:grpSpMk id="10" creationId="{00000000-0000-0000-0000-000000000000}"/>
          </ac:grpSpMkLst>
        </pc:grpChg>
        <pc:grpChg chg="mod">
          <ac:chgData name="Salman Shaikh" userId="ad6a1089fb6eed90" providerId="LiveId" clId="{A4CB8FDC-3A7E-4138-934E-9973F0CAD604}" dt="2024-12-31T08:22:07.495" v="295" actId="1036"/>
          <ac:grpSpMkLst>
            <pc:docMk/>
            <pc:sldMk cId="4265439060" sldId="277"/>
            <ac:grpSpMk id="13" creationId="{00000000-0000-0000-0000-000000000000}"/>
          </ac:grpSpMkLst>
        </pc:grpChg>
        <pc:picChg chg="add mod">
          <ac:chgData name="Salman Shaikh" userId="ad6a1089fb6eed90" providerId="LiveId" clId="{A4CB8FDC-3A7E-4138-934E-9973F0CAD604}" dt="2024-12-31T08:22:25.690" v="299" actId="207"/>
          <ac:picMkLst>
            <pc:docMk/>
            <pc:sldMk cId="4265439060" sldId="277"/>
            <ac:picMk id="5" creationId="{58CA3205-762F-71FA-43F0-19EB188E8500}"/>
          </ac:picMkLst>
        </pc:picChg>
        <pc:picChg chg="del">
          <ac:chgData name="Salman Shaikh" userId="ad6a1089fb6eed90" providerId="LiveId" clId="{A4CB8FDC-3A7E-4138-934E-9973F0CAD604}" dt="2024-12-31T03:29:44.091" v="238" actId="478"/>
          <ac:picMkLst>
            <pc:docMk/>
            <pc:sldMk cId="4265439060" sldId="277"/>
            <ac:picMk id="8" creationId="{00000000-0000-0000-0000-000000000000}"/>
          </ac:picMkLst>
        </pc:picChg>
        <pc:picChg chg="add mod">
          <ac:chgData name="Salman Shaikh" userId="ad6a1089fb6eed90" providerId="LiveId" clId="{A4CB8FDC-3A7E-4138-934E-9973F0CAD604}" dt="2024-12-31T08:22:22.561" v="298" actId="207"/>
          <ac:picMkLst>
            <pc:docMk/>
            <pc:sldMk cId="4265439060" sldId="277"/>
            <ac:picMk id="9" creationId="{427394D2-48BE-FA8A-62DF-742D1AE57EC6}"/>
          </ac:picMkLst>
        </pc:picChg>
      </pc:sldChg>
      <pc:sldChg chg="delSp add del mod">
        <pc:chgData name="Salman Shaikh" userId="ad6a1089fb6eed90" providerId="LiveId" clId="{A4CB8FDC-3A7E-4138-934E-9973F0CAD604}" dt="2024-12-31T06:34:19.731" v="257"/>
        <pc:sldMkLst>
          <pc:docMk/>
          <pc:sldMk cId="1432959066" sldId="278"/>
        </pc:sldMkLst>
        <pc:picChg chg="del">
          <ac:chgData name="Salman Shaikh" userId="ad6a1089fb6eed90" providerId="LiveId" clId="{A4CB8FDC-3A7E-4138-934E-9973F0CAD604}" dt="2024-12-31T03:29:46.572" v="239" actId="478"/>
          <ac:picMkLst>
            <pc:docMk/>
            <pc:sldMk cId="1432959066" sldId="278"/>
            <ac:picMk id="8" creationId="{00000000-0000-0000-0000-000000000000}"/>
          </ac:picMkLst>
        </pc:picChg>
      </pc:sldChg>
      <pc:sldChg chg="add del setBg">
        <pc:chgData name="Salman Shaikh" userId="ad6a1089fb6eed90" providerId="LiveId" clId="{A4CB8FDC-3A7E-4138-934E-9973F0CAD604}" dt="2024-12-31T06:33:33.092" v="255" actId="47"/>
        <pc:sldMkLst>
          <pc:docMk/>
          <pc:sldMk cId="344513807" sldId="279"/>
        </pc:sldMkLst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3658115574" sldId="279"/>
        </pc:sldMkLst>
      </pc:sldChg>
      <pc:sldChg chg="delSp modSp add del mod setBg">
        <pc:chgData name="Salman Shaikh" userId="ad6a1089fb6eed90" providerId="LiveId" clId="{A4CB8FDC-3A7E-4138-934E-9973F0CAD604}" dt="2024-12-31T08:41:29.399" v="489" actId="1440"/>
        <pc:sldMkLst>
          <pc:docMk/>
          <pc:sldMk cId="1639142087" sldId="280"/>
        </pc:sldMkLst>
        <pc:picChg chg="del">
          <ac:chgData name="Salman Shaikh" userId="ad6a1089fb6eed90" providerId="LiveId" clId="{A4CB8FDC-3A7E-4138-934E-9973F0CAD604}" dt="2024-12-31T03:30:07.136" v="241" actId="478"/>
          <ac:picMkLst>
            <pc:docMk/>
            <pc:sldMk cId="1639142087" sldId="280"/>
            <ac:picMk id="5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29.399" v="489" actId="1440"/>
          <ac:picMkLst>
            <pc:docMk/>
            <pc:sldMk cId="1639142087" sldId="280"/>
            <ac:picMk id="8" creationId="{D6F35149-8160-531B-F41F-BE060BF3D988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856061459" sldId="280"/>
        </pc:sldMkLst>
      </pc:sldChg>
      <pc:sldChg chg="modSp add del mod setBg">
        <pc:chgData name="Salman Shaikh" userId="ad6a1089fb6eed90" providerId="LiveId" clId="{A4CB8FDC-3A7E-4138-934E-9973F0CAD604}" dt="2024-12-31T08:41:19.512" v="487" actId="1440"/>
        <pc:sldMkLst>
          <pc:docMk/>
          <pc:sldMk cId="976651725" sldId="281"/>
        </pc:sldMkLst>
        <pc:picChg chg="mod">
          <ac:chgData name="Salman Shaikh" userId="ad6a1089fb6eed90" providerId="LiveId" clId="{A4CB8FDC-3A7E-4138-934E-9973F0CAD604}" dt="2024-12-31T08:41:19.512" v="487" actId="1440"/>
          <ac:picMkLst>
            <pc:docMk/>
            <pc:sldMk cId="976651725" sldId="281"/>
            <ac:picMk id="4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19.512" v="487" actId="1440"/>
          <ac:picMkLst>
            <pc:docMk/>
            <pc:sldMk cId="976651725" sldId="281"/>
            <ac:picMk id="7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19.512" v="487" actId="1440"/>
          <ac:picMkLst>
            <pc:docMk/>
            <pc:sldMk cId="976651725" sldId="281"/>
            <ac:picMk id="9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577397330" sldId="281"/>
        </pc:sldMkLst>
      </pc:sldChg>
      <pc:sldChg chg="delSp modSp add del mod setBg">
        <pc:chgData name="Salman Shaikh" userId="ad6a1089fb6eed90" providerId="LiveId" clId="{A4CB8FDC-3A7E-4138-934E-9973F0CAD604}" dt="2024-12-31T08:41:38.302" v="491" actId="1440"/>
        <pc:sldMkLst>
          <pc:docMk/>
          <pc:sldMk cId="421923278" sldId="282"/>
        </pc:sldMkLst>
        <pc:spChg chg="mod">
          <ac:chgData name="Salman Shaikh" userId="ad6a1089fb6eed90" providerId="LiveId" clId="{A4CB8FDC-3A7E-4138-934E-9973F0CAD604}" dt="2024-12-31T08:25:01.263" v="360" actId="207"/>
          <ac:spMkLst>
            <pc:docMk/>
            <pc:sldMk cId="421923278" sldId="282"/>
            <ac:spMk id="9" creationId="{00000000-0000-0000-0000-000000000000}"/>
          </ac:spMkLst>
        </pc:spChg>
        <pc:spChg chg="mod">
          <ac:chgData name="Salman Shaikh" userId="ad6a1089fb6eed90" providerId="LiveId" clId="{A4CB8FDC-3A7E-4138-934E-9973F0CAD604}" dt="2024-12-31T08:25:03.503" v="361" actId="207"/>
          <ac:spMkLst>
            <pc:docMk/>
            <pc:sldMk cId="421923278" sldId="282"/>
            <ac:spMk id="13" creationId="{00000000-0000-0000-0000-000000000000}"/>
          </ac:spMkLst>
        </pc:spChg>
        <pc:picChg chg="mod">
          <ac:chgData name="Salman Shaikh" userId="ad6a1089fb6eed90" providerId="LiveId" clId="{A4CB8FDC-3A7E-4138-934E-9973F0CAD604}" dt="2024-12-31T08:41:38.302" v="491" actId="1440"/>
          <ac:picMkLst>
            <pc:docMk/>
            <pc:sldMk cId="421923278" sldId="282"/>
            <ac:picMk id="3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38.302" v="491" actId="1440"/>
          <ac:picMkLst>
            <pc:docMk/>
            <pc:sldMk cId="421923278" sldId="282"/>
            <ac:picMk id="7" creationId="{00000000-0000-0000-0000-000000000000}"/>
          </ac:picMkLst>
        </pc:picChg>
        <pc:picChg chg="del">
          <ac:chgData name="Salman Shaikh" userId="ad6a1089fb6eed90" providerId="LiveId" clId="{A4CB8FDC-3A7E-4138-934E-9973F0CAD604}" dt="2024-12-31T03:30:12.191" v="243" actId="478"/>
          <ac:picMkLst>
            <pc:docMk/>
            <pc:sldMk cId="421923278" sldId="282"/>
            <ac:picMk id="19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3728092835" sldId="282"/>
        </pc:sldMkLst>
      </pc:sldChg>
      <pc:sldChg chg="addSp delSp modSp add del mod setBg">
        <pc:chgData name="Salman Shaikh" userId="ad6a1089fb6eed90" providerId="LiveId" clId="{A4CB8FDC-3A7E-4138-934E-9973F0CAD604}" dt="2024-12-31T08:41:45.101" v="492" actId="1440"/>
        <pc:sldMkLst>
          <pc:docMk/>
          <pc:sldMk cId="498889777" sldId="283"/>
        </pc:sldMkLst>
        <pc:spChg chg="add mod">
          <ac:chgData name="Salman Shaikh" userId="ad6a1089fb6eed90" providerId="LiveId" clId="{A4CB8FDC-3A7E-4138-934E-9973F0CAD604}" dt="2024-12-31T08:24:52.390" v="358" actId="20577"/>
          <ac:spMkLst>
            <pc:docMk/>
            <pc:sldMk cId="498889777" sldId="283"/>
            <ac:spMk id="3" creationId="{A4EB6ED4-EE59-1EDD-E794-50111D178648}"/>
          </ac:spMkLst>
        </pc:spChg>
        <pc:spChg chg="add mod">
          <ac:chgData name="Salman Shaikh" userId="ad6a1089fb6eed90" providerId="LiveId" clId="{A4CB8FDC-3A7E-4138-934E-9973F0CAD604}" dt="2024-12-31T08:25:17.418" v="366" actId="20577"/>
          <ac:spMkLst>
            <pc:docMk/>
            <pc:sldMk cId="498889777" sldId="283"/>
            <ac:spMk id="4" creationId="{0576AD16-DA38-FF43-7E24-A42C00DE1B7D}"/>
          </ac:spMkLst>
        </pc:spChg>
        <pc:spChg chg="del mod">
          <ac:chgData name="Salman Shaikh" userId="ad6a1089fb6eed90" providerId="LiveId" clId="{A4CB8FDC-3A7E-4138-934E-9973F0CAD604}" dt="2024-12-31T08:24:54.685" v="359" actId="478"/>
          <ac:spMkLst>
            <pc:docMk/>
            <pc:sldMk cId="498889777" sldId="283"/>
            <ac:spMk id="5" creationId="{00000000-0000-0000-0000-000000000000}"/>
          </ac:spMkLst>
        </pc:spChg>
        <pc:spChg chg="add mod">
          <ac:chgData name="Salman Shaikh" userId="ad6a1089fb6eed90" providerId="LiveId" clId="{A4CB8FDC-3A7E-4138-934E-9973F0CAD604}" dt="2024-12-31T08:25:14.713" v="365" actId="20577"/>
          <ac:spMkLst>
            <pc:docMk/>
            <pc:sldMk cId="498889777" sldId="283"/>
            <ac:spMk id="7" creationId="{D9086147-D75B-6F24-045E-E46E43459461}"/>
          </ac:spMkLst>
        </pc:spChg>
        <pc:spChg chg="del">
          <ac:chgData name="Salman Shaikh" userId="ad6a1089fb6eed90" providerId="LiveId" clId="{A4CB8FDC-3A7E-4138-934E-9973F0CAD604}" dt="2024-12-31T08:23:38.442" v="305" actId="478"/>
          <ac:spMkLst>
            <pc:docMk/>
            <pc:sldMk cId="498889777" sldId="283"/>
            <ac:spMk id="16" creationId="{00000000-0000-0000-0000-000000000000}"/>
          </ac:spMkLst>
        </pc:spChg>
        <pc:spChg chg="del mod">
          <ac:chgData name="Salman Shaikh" userId="ad6a1089fb6eed90" providerId="LiveId" clId="{A4CB8FDC-3A7E-4138-934E-9973F0CAD604}" dt="2024-12-31T08:24:23.897" v="326" actId="478"/>
          <ac:spMkLst>
            <pc:docMk/>
            <pc:sldMk cId="498889777" sldId="283"/>
            <ac:spMk id="17" creationId="{00000000-0000-0000-0000-000000000000}"/>
          </ac:spMkLst>
        </pc:spChg>
        <pc:spChg chg="mod">
          <ac:chgData name="Salman Shaikh" userId="ad6a1089fb6eed90" providerId="LiveId" clId="{A4CB8FDC-3A7E-4138-934E-9973F0CAD604}" dt="2024-12-31T08:25:33.924" v="382" actId="20577"/>
          <ac:spMkLst>
            <pc:docMk/>
            <pc:sldMk cId="498889777" sldId="283"/>
            <ac:spMk id="18" creationId="{00000000-0000-0000-0000-000000000000}"/>
          </ac:spMkLst>
        </pc:spChg>
        <pc:picChg chg="mod">
          <ac:chgData name="Salman Shaikh" userId="ad6a1089fb6eed90" providerId="LiveId" clId="{A4CB8FDC-3A7E-4138-934E-9973F0CAD604}" dt="2024-12-31T08:41:45.101" v="492" actId="1440"/>
          <ac:picMkLst>
            <pc:docMk/>
            <pc:sldMk cId="498889777" sldId="283"/>
            <ac:picMk id="2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45.101" v="492" actId="1440"/>
          <ac:picMkLst>
            <pc:docMk/>
            <pc:sldMk cId="498889777" sldId="283"/>
            <ac:picMk id="6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45.101" v="492" actId="1440"/>
          <ac:picMkLst>
            <pc:docMk/>
            <pc:sldMk cId="498889777" sldId="283"/>
            <ac:picMk id="10" creationId="{00000000-0000-0000-0000-000000000000}"/>
          </ac:picMkLst>
        </pc:picChg>
        <pc:picChg chg="del">
          <ac:chgData name="Salman Shaikh" userId="ad6a1089fb6eed90" providerId="LiveId" clId="{A4CB8FDC-3A7E-4138-934E-9973F0CAD604}" dt="2024-12-31T08:23:22.848" v="302" actId="478"/>
          <ac:picMkLst>
            <pc:docMk/>
            <pc:sldMk cId="498889777" sldId="283"/>
            <ac:picMk id="19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3465092500" sldId="283"/>
        </pc:sldMkLst>
      </pc:sldChg>
      <pc:sldChg chg="modSp add del mod setBg">
        <pc:chgData name="Salman Shaikh" userId="ad6a1089fb6eed90" providerId="LiveId" clId="{A4CB8FDC-3A7E-4138-934E-9973F0CAD604}" dt="2024-12-31T08:41:25.962" v="488" actId="1440"/>
        <pc:sldMkLst>
          <pc:docMk/>
          <pc:sldMk cId="322493909" sldId="284"/>
        </pc:sldMkLst>
        <pc:picChg chg="mod">
          <ac:chgData name="Salman Shaikh" userId="ad6a1089fb6eed90" providerId="LiveId" clId="{A4CB8FDC-3A7E-4138-934E-9973F0CAD604}" dt="2024-12-31T08:41:25.962" v="488" actId="1440"/>
          <ac:picMkLst>
            <pc:docMk/>
            <pc:sldMk cId="322493909" sldId="284"/>
            <ac:picMk id="5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25.962" v="488" actId="1440"/>
          <ac:picMkLst>
            <pc:docMk/>
            <pc:sldMk cId="322493909" sldId="284"/>
            <ac:picMk id="6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25.962" v="488" actId="1440"/>
          <ac:picMkLst>
            <pc:docMk/>
            <pc:sldMk cId="322493909" sldId="284"/>
            <ac:picMk id="8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25.962" v="488" actId="1440"/>
          <ac:picMkLst>
            <pc:docMk/>
            <pc:sldMk cId="322493909" sldId="284"/>
            <ac:picMk id="10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1029109865" sldId="284"/>
        </pc:sldMkLst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743322533" sldId="285"/>
        </pc:sldMkLst>
      </pc:sldChg>
      <pc:sldChg chg="modSp add del mod setBg">
        <pc:chgData name="Salman Shaikh" userId="ad6a1089fb6eed90" providerId="LiveId" clId="{A4CB8FDC-3A7E-4138-934E-9973F0CAD604}" dt="2024-12-31T08:41:55.540" v="493" actId="1440"/>
        <pc:sldMkLst>
          <pc:docMk/>
          <pc:sldMk cId="2670481237" sldId="285"/>
        </pc:sldMkLst>
        <pc:picChg chg="mod">
          <ac:chgData name="Salman Shaikh" userId="ad6a1089fb6eed90" providerId="LiveId" clId="{A4CB8FDC-3A7E-4138-934E-9973F0CAD604}" dt="2024-12-31T08:41:55.540" v="493" actId="1440"/>
          <ac:picMkLst>
            <pc:docMk/>
            <pc:sldMk cId="2670481237" sldId="285"/>
            <ac:picMk id="4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55.540" v="493" actId="1440"/>
          <ac:picMkLst>
            <pc:docMk/>
            <pc:sldMk cId="2670481237" sldId="285"/>
            <ac:picMk id="7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55.540" v="493" actId="1440"/>
          <ac:picMkLst>
            <pc:docMk/>
            <pc:sldMk cId="2670481237" sldId="285"/>
            <ac:picMk id="9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1:55.540" v="493" actId="1440"/>
          <ac:picMkLst>
            <pc:docMk/>
            <pc:sldMk cId="2670481237" sldId="285"/>
            <ac:picMk id="11" creationId="{00000000-0000-0000-0000-000000000000}"/>
          </ac:picMkLst>
        </pc:picChg>
      </pc:sldChg>
      <pc:sldChg chg="modSp add del mod setBg">
        <pc:chgData name="Salman Shaikh" userId="ad6a1089fb6eed90" providerId="LiveId" clId="{A4CB8FDC-3A7E-4138-934E-9973F0CAD604}" dt="2024-12-31T08:42:03.811" v="494" actId="1440"/>
        <pc:sldMkLst>
          <pc:docMk/>
          <pc:sldMk cId="362054841" sldId="286"/>
        </pc:sldMkLst>
        <pc:picChg chg="mod">
          <ac:chgData name="Salman Shaikh" userId="ad6a1089fb6eed90" providerId="LiveId" clId="{A4CB8FDC-3A7E-4138-934E-9973F0CAD604}" dt="2024-12-31T08:42:03.811" v="494" actId="1440"/>
          <ac:picMkLst>
            <pc:docMk/>
            <pc:sldMk cId="362054841" sldId="286"/>
            <ac:picMk id="2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03.811" v="494" actId="1440"/>
          <ac:picMkLst>
            <pc:docMk/>
            <pc:sldMk cId="362054841" sldId="286"/>
            <ac:picMk id="5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03.811" v="494" actId="1440"/>
          <ac:picMkLst>
            <pc:docMk/>
            <pc:sldMk cId="362054841" sldId="286"/>
            <ac:picMk id="6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262694004" sldId="286"/>
        </pc:sldMkLst>
      </pc:sldChg>
      <pc:sldChg chg="delSp modSp add del mod setBg">
        <pc:chgData name="Salman Shaikh" userId="ad6a1089fb6eed90" providerId="LiveId" clId="{A4CB8FDC-3A7E-4138-934E-9973F0CAD604}" dt="2024-12-31T08:26:08.584" v="385" actId="207"/>
        <pc:sldMkLst>
          <pc:docMk/>
          <pc:sldMk cId="1997622681" sldId="287"/>
        </pc:sldMkLst>
        <pc:spChg chg="mod">
          <ac:chgData name="Salman Shaikh" userId="ad6a1089fb6eed90" providerId="LiveId" clId="{A4CB8FDC-3A7E-4138-934E-9973F0CAD604}" dt="2024-12-31T08:26:08.584" v="385" actId="207"/>
          <ac:spMkLst>
            <pc:docMk/>
            <pc:sldMk cId="1997622681" sldId="287"/>
            <ac:spMk id="10" creationId="{00000000-0000-0000-0000-000000000000}"/>
          </ac:spMkLst>
        </pc:spChg>
        <pc:picChg chg="del">
          <ac:chgData name="Salman Shaikh" userId="ad6a1089fb6eed90" providerId="LiveId" clId="{A4CB8FDC-3A7E-4138-934E-9973F0CAD604}" dt="2024-12-31T03:30:32.801" v="250" actId="478"/>
          <ac:picMkLst>
            <pc:docMk/>
            <pc:sldMk cId="1997622681" sldId="287"/>
            <ac:picMk id="11" creationId="{00000000-0000-0000-0000-000000000000}"/>
          </ac:picMkLst>
        </pc:picChg>
      </pc:sldChg>
      <pc:sldChg chg="modSp add del mod setBg">
        <pc:chgData name="Salman Shaikh" userId="ad6a1089fb6eed90" providerId="LiveId" clId="{A4CB8FDC-3A7E-4138-934E-9973F0CAD604}" dt="2024-12-31T08:42:14.724" v="495" actId="1440"/>
        <pc:sldMkLst>
          <pc:docMk/>
          <pc:sldMk cId="3558211036" sldId="288"/>
        </pc:sldMkLst>
        <pc:picChg chg="mod">
          <ac:chgData name="Salman Shaikh" userId="ad6a1089fb6eed90" providerId="LiveId" clId="{A4CB8FDC-3A7E-4138-934E-9973F0CAD604}" dt="2024-12-31T08:42:14.724" v="495" actId="1440"/>
          <ac:picMkLst>
            <pc:docMk/>
            <pc:sldMk cId="3558211036" sldId="288"/>
            <ac:picMk id="2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14.724" v="495" actId="1440"/>
          <ac:picMkLst>
            <pc:docMk/>
            <pc:sldMk cId="3558211036" sldId="288"/>
            <ac:picMk id="11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14.724" v="495" actId="1440"/>
          <ac:picMkLst>
            <pc:docMk/>
            <pc:sldMk cId="3558211036" sldId="288"/>
            <ac:picMk id="12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14.724" v="495" actId="1440"/>
          <ac:picMkLst>
            <pc:docMk/>
            <pc:sldMk cId="3558211036" sldId="288"/>
            <ac:picMk id="13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3925319977" sldId="288"/>
        </pc:sldMkLst>
      </pc:sldChg>
      <pc:sldChg chg="delSp modSp add del mod setBg">
        <pc:chgData name="Salman Shaikh" userId="ad6a1089fb6eed90" providerId="LiveId" clId="{A4CB8FDC-3A7E-4138-934E-9973F0CAD604}" dt="2024-12-31T08:42:20.976" v="496" actId="1440"/>
        <pc:sldMkLst>
          <pc:docMk/>
          <pc:sldMk cId="3096108219" sldId="289"/>
        </pc:sldMkLst>
        <pc:spChg chg="mod">
          <ac:chgData name="Salman Shaikh" userId="ad6a1089fb6eed90" providerId="LiveId" clId="{A4CB8FDC-3A7E-4138-934E-9973F0CAD604}" dt="2024-12-31T08:26:14.791" v="386" actId="207"/>
          <ac:spMkLst>
            <pc:docMk/>
            <pc:sldMk cId="3096108219" sldId="289"/>
            <ac:spMk id="9" creationId="{00000000-0000-0000-0000-000000000000}"/>
          </ac:spMkLst>
        </pc:spChg>
        <pc:picChg chg="mod">
          <ac:chgData name="Salman Shaikh" userId="ad6a1089fb6eed90" providerId="LiveId" clId="{A4CB8FDC-3A7E-4138-934E-9973F0CAD604}" dt="2024-12-31T08:42:20.976" v="496" actId="1440"/>
          <ac:picMkLst>
            <pc:docMk/>
            <pc:sldMk cId="3096108219" sldId="289"/>
            <ac:picMk id="4" creationId="{00000000-0000-0000-0000-000000000000}"/>
          </ac:picMkLst>
        </pc:picChg>
        <pc:picChg chg="del">
          <ac:chgData name="Salman Shaikh" userId="ad6a1089fb6eed90" providerId="LiveId" clId="{A4CB8FDC-3A7E-4138-934E-9973F0CAD604}" dt="2024-12-31T03:30:34.837" v="251" actId="478"/>
          <ac:picMkLst>
            <pc:docMk/>
            <pc:sldMk cId="3096108219" sldId="289"/>
            <ac:picMk id="14" creationId="{00000000-0000-0000-0000-000000000000}"/>
          </ac:picMkLst>
        </pc:picChg>
      </pc:sldChg>
      <pc:sldChg chg="delSp modSp add del mod setBg">
        <pc:chgData name="Salman Shaikh" userId="ad6a1089fb6eed90" providerId="LiveId" clId="{A4CB8FDC-3A7E-4138-934E-9973F0CAD604}" dt="2024-12-31T08:42:25.054" v="497" actId="1440"/>
        <pc:sldMkLst>
          <pc:docMk/>
          <pc:sldMk cId="3322299721" sldId="290"/>
        </pc:sldMkLst>
        <pc:spChg chg="mod">
          <ac:chgData name="Salman Shaikh" userId="ad6a1089fb6eed90" providerId="LiveId" clId="{A4CB8FDC-3A7E-4138-934E-9973F0CAD604}" dt="2024-12-31T08:26:22.987" v="387" actId="207"/>
          <ac:spMkLst>
            <pc:docMk/>
            <pc:sldMk cId="3322299721" sldId="290"/>
            <ac:spMk id="9" creationId="{00000000-0000-0000-0000-000000000000}"/>
          </ac:spMkLst>
        </pc:spChg>
        <pc:picChg chg="del">
          <ac:chgData name="Salman Shaikh" userId="ad6a1089fb6eed90" providerId="LiveId" clId="{A4CB8FDC-3A7E-4138-934E-9973F0CAD604}" dt="2024-12-31T03:30:37.215" v="252" actId="478"/>
          <ac:picMkLst>
            <pc:docMk/>
            <pc:sldMk cId="3322299721" sldId="290"/>
            <ac:picMk id="6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25.054" v="497" actId="1440"/>
          <ac:picMkLst>
            <pc:docMk/>
            <pc:sldMk cId="3322299721" sldId="290"/>
            <ac:picMk id="10" creationId="{00000000-0000-0000-0000-000000000000}"/>
          </ac:picMkLst>
        </pc:picChg>
      </pc:sldChg>
      <pc:sldChg chg="delSp modSp add del mod setBg">
        <pc:chgData name="Salman Shaikh" userId="ad6a1089fb6eed90" providerId="LiveId" clId="{A4CB8FDC-3A7E-4138-934E-9973F0CAD604}" dt="2024-12-31T09:12:21.788" v="810" actId="20577"/>
        <pc:sldMkLst>
          <pc:docMk/>
          <pc:sldMk cId="367147521" sldId="291"/>
        </pc:sldMkLst>
        <pc:spChg chg="mod">
          <ac:chgData name="Salman Shaikh" userId="ad6a1089fb6eed90" providerId="LiveId" clId="{A4CB8FDC-3A7E-4138-934E-9973F0CAD604}" dt="2024-12-31T09:12:21.788" v="810" actId="20577"/>
          <ac:spMkLst>
            <pc:docMk/>
            <pc:sldMk cId="367147521" sldId="291"/>
            <ac:spMk id="5" creationId="{C138C32A-A77F-9AB5-906D-4C237AE35769}"/>
          </ac:spMkLst>
        </pc:spChg>
        <pc:picChg chg="mod">
          <ac:chgData name="Salman Shaikh" userId="ad6a1089fb6eed90" providerId="LiveId" clId="{A4CB8FDC-3A7E-4138-934E-9973F0CAD604}" dt="2024-12-31T08:42:29.067" v="498" actId="1440"/>
          <ac:picMkLst>
            <pc:docMk/>
            <pc:sldMk cId="367147521" sldId="291"/>
            <ac:picMk id="4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29.067" v="498" actId="1440"/>
          <ac:picMkLst>
            <pc:docMk/>
            <pc:sldMk cId="367147521" sldId="291"/>
            <ac:picMk id="7" creationId="{00000000-0000-0000-0000-000000000000}"/>
          </ac:picMkLst>
        </pc:picChg>
        <pc:picChg chg="del">
          <ac:chgData name="Salman Shaikh" userId="ad6a1089fb6eed90" providerId="LiveId" clId="{A4CB8FDC-3A7E-4138-934E-9973F0CAD604}" dt="2024-12-31T03:30:39.501" v="253" actId="478"/>
          <ac:picMkLst>
            <pc:docMk/>
            <pc:sldMk cId="367147521" sldId="291"/>
            <ac:picMk id="8" creationId="{00000000-0000-0000-0000-000000000000}"/>
          </ac:picMkLst>
        </pc:picChg>
      </pc:sldChg>
      <pc:sldChg chg="addSp delSp modSp add del mod setBg">
        <pc:chgData name="Salman Shaikh" userId="ad6a1089fb6eed90" providerId="LiveId" clId="{A4CB8FDC-3A7E-4138-934E-9973F0CAD604}" dt="2024-12-31T09:12:29.663" v="812"/>
        <pc:sldMkLst>
          <pc:docMk/>
          <pc:sldMk cId="630526378" sldId="292"/>
        </pc:sldMkLst>
        <pc:spChg chg="add mod">
          <ac:chgData name="Salman Shaikh" userId="ad6a1089fb6eed90" providerId="LiveId" clId="{A4CB8FDC-3A7E-4138-934E-9973F0CAD604}" dt="2024-12-31T09:12:29.663" v="812"/>
          <ac:spMkLst>
            <pc:docMk/>
            <pc:sldMk cId="630526378" sldId="292"/>
            <ac:spMk id="3" creationId="{0D2FCF1B-2C04-D4D1-1CA7-172DEA54FA02}"/>
          </ac:spMkLst>
        </pc:spChg>
        <pc:spChg chg="del">
          <ac:chgData name="Salman Shaikh" userId="ad6a1089fb6eed90" providerId="LiveId" clId="{A4CB8FDC-3A7E-4138-934E-9973F0CAD604}" dt="2024-12-31T09:12:28.749" v="811" actId="478"/>
          <ac:spMkLst>
            <pc:docMk/>
            <pc:sldMk cId="630526378" sldId="292"/>
            <ac:spMk id="4" creationId="{F04036B0-9831-4828-523F-8FE8AA233194}"/>
          </ac:spMkLst>
        </pc:spChg>
        <pc:picChg chg="mod">
          <ac:chgData name="Salman Shaikh" userId="ad6a1089fb6eed90" providerId="LiveId" clId="{A4CB8FDC-3A7E-4138-934E-9973F0CAD604}" dt="2024-12-31T08:42:35.910" v="499" actId="1440"/>
          <ac:picMkLst>
            <pc:docMk/>
            <pc:sldMk cId="630526378" sldId="292"/>
            <ac:picMk id="5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35.910" v="499" actId="1440"/>
          <ac:picMkLst>
            <pc:docMk/>
            <pc:sldMk cId="630526378" sldId="292"/>
            <ac:picMk id="6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2:35.910" v="499" actId="1440"/>
          <ac:picMkLst>
            <pc:docMk/>
            <pc:sldMk cId="630526378" sldId="292"/>
            <ac:picMk id="9" creationId="{00000000-0000-0000-0000-000000000000}"/>
          </ac:picMkLst>
        </pc:pic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3700218459" sldId="292"/>
        </pc:sldMkLst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786181041" sldId="294"/>
        </pc:sldMkLst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271352878" sldId="295"/>
        </pc:sldMkLst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2802500462" sldId="296"/>
        </pc:sldMkLst>
      </pc:sldChg>
      <pc:sldChg chg="addSp delSp modSp mod">
        <pc:chgData name="Salman Shaikh" userId="ad6a1089fb6eed90" providerId="LiveId" clId="{A4CB8FDC-3A7E-4138-934E-9973F0CAD604}" dt="2024-12-31T10:13:46.384" v="819" actId="1076"/>
        <pc:sldMkLst>
          <pc:docMk/>
          <pc:sldMk cId="4210494800" sldId="415"/>
        </pc:sldMkLst>
        <pc:spChg chg="del mod">
          <ac:chgData name="Salman Shaikh" userId="ad6a1089fb6eed90" providerId="LiveId" clId="{A4CB8FDC-3A7E-4138-934E-9973F0CAD604}" dt="2024-12-31T10:13:32.636" v="815" actId="478"/>
          <ac:spMkLst>
            <pc:docMk/>
            <pc:sldMk cId="4210494800" sldId="415"/>
            <ac:spMk id="8" creationId="{730DDAE4-25EA-715E-D5E9-0C004927E831}"/>
          </ac:spMkLst>
        </pc:spChg>
        <pc:picChg chg="add mod">
          <ac:chgData name="Salman Shaikh" userId="ad6a1089fb6eed90" providerId="LiveId" clId="{A4CB8FDC-3A7E-4138-934E-9973F0CAD604}" dt="2024-12-31T03:25:10.212" v="156"/>
          <ac:picMkLst>
            <pc:docMk/>
            <pc:sldMk cId="4210494800" sldId="415"/>
            <ac:picMk id="2" creationId="{86E3F972-71FB-0CF7-61DF-CAA82CCBBD67}"/>
          </ac:picMkLst>
        </pc:picChg>
        <pc:picChg chg="add mod">
          <ac:chgData name="Salman Shaikh" userId="ad6a1089fb6eed90" providerId="LiveId" clId="{A4CB8FDC-3A7E-4138-934E-9973F0CAD604}" dt="2024-12-31T10:13:46.384" v="819" actId="1076"/>
          <ac:picMkLst>
            <pc:docMk/>
            <pc:sldMk cId="4210494800" sldId="415"/>
            <ac:picMk id="3" creationId="{C7382933-EC78-844A-9948-9680F6E3E253}"/>
          </ac:picMkLst>
        </pc:picChg>
        <pc:picChg chg="mod">
          <ac:chgData name="Salman Shaikh" userId="ad6a1089fb6eed90" providerId="LiveId" clId="{A4CB8FDC-3A7E-4138-934E-9973F0CAD604}" dt="2024-12-31T03:25:56.459" v="208" actId="14100"/>
          <ac:picMkLst>
            <pc:docMk/>
            <pc:sldMk cId="4210494800" sldId="415"/>
            <ac:picMk id="6" creationId="{D61FEF95-FB84-D29E-D98C-7A23F5A35542}"/>
          </ac:picMkLst>
        </pc:picChg>
      </pc:sldChg>
      <pc:sldChg chg="addSp modSp mod">
        <pc:chgData name="Salman Shaikh" userId="ad6a1089fb6eed90" providerId="LiveId" clId="{A4CB8FDC-3A7E-4138-934E-9973F0CAD604}" dt="2024-12-31T03:24:19.034" v="155" actId="1076"/>
        <pc:sldMkLst>
          <pc:docMk/>
          <pc:sldMk cId="4224235590" sldId="416"/>
        </pc:sldMkLst>
        <pc:spChg chg="mod">
          <ac:chgData name="Salman Shaikh" userId="ad6a1089fb6eed90" providerId="LiveId" clId="{A4CB8FDC-3A7E-4138-934E-9973F0CAD604}" dt="2024-12-31T03:23:13.003" v="97" actId="1076"/>
          <ac:spMkLst>
            <pc:docMk/>
            <pc:sldMk cId="4224235590" sldId="416"/>
            <ac:spMk id="16" creationId="{57046A98-20A5-4AAB-F794-B8638CE174BB}"/>
          </ac:spMkLst>
        </pc:spChg>
        <pc:picChg chg="mod ord">
          <ac:chgData name="Salman Shaikh" userId="ad6a1089fb6eed90" providerId="LiveId" clId="{A4CB8FDC-3A7E-4138-934E-9973F0CAD604}" dt="2024-12-31T03:24:19.034" v="155" actId="1076"/>
          <ac:picMkLst>
            <pc:docMk/>
            <pc:sldMk cId="4224235590" sldId="416"/>
            <ac:picMk id="2" creationId="{E8407A35-0031-FA31-E355-9920D39321DE}"/>
          </ac:picMkLst>
        </pc:picChg>
        <pc:picChg chg="add mod ord">
          <ac:chgData name="Salman Shaikh" userId="ad6a1089fb6eed90" providerId="LiveId" clId="{A4CB8FDC-3A7E-4138-934E-9973F0CAD604}" dt="2024-12-31T03:23:49.481" v="150" actId="1076"/>
          <ac:picMkLst>
            <pc:docMk/>
            <pc:sldMk cId="4224235590" sldId="416"/>
            <ac:picMk id="3" creationId="{DBBF2B81-5C68-EE68-1023-6B1C89988893}"/>
          </ac:picMkLst>
        </pc:picChg>
        <pc:picChg chg="mod ord">
          <ac:chgData name="Salman Shaikh" userId="ad6a1089fb6eed90" providerId="LiveId" clId="{A4CB8FDC-3A7E-4138-934E-9973F0CAD604}" dt="2024-12-31T03:23:59.415" v="152" actId="1076"/>
          <ac:picMkLst>
            <pc:docMk/>
            <pc:sldMk cId="4224235590" sldId="416"/>
            <ac:picMk id="42" creationId="{BBE4FB46-5E11-2F93-1B0C-CD37A547228C}"/>
          </ac:picMkLst>
        </pc:picChg>
      </pc:sldChg>
      <pc:sldChg chg="del">
        <pc:chgData name="Salman Shaikh" userId="ad6a1089fb6eed90" providerId="LiveId" clId="{A4CB8FDC-3A7E-4138-934E-9973F0CAD604}" dt="2024-12-31T03:19:26.437" v="0" actId="47"/>
        <pc:sldMkLst>
          <pc:docMk/>
          <pc:sldMk cId="285491468" sldId="417"/>
        </pc:sldMkLst>
      </pc:sldChg>
      <pc:sldChg chg="addSp modSp mod">
        <pc:chgData name="Salman Shaikh" userId="ad6a1089fb6eed90" providerId="LiveId" clId="{A4CB8FDC-3A7E-4138-934E-9973F0CAD604}" dt="2024-12-31T11:24:03.577" v="975" actId="14100"/>
        <pc:sldMkLst>
          <pc:docMk/>
          <pc:sldMk cId="1320557185" sldId="418"/>
        </pc:sldMkLst>
        <pc:spChg chg="mod">
          <ac:chgData name="Salman Shaikh" userId="ad6a1089fb6eed90" providerId="LiveId" clId="{A4CB8FDC-3A7E-4138-934E-9973F0CAD604}" dt="2024-12-31T11:23:48.687" v="971" actId="14100"/>
          <ac:spMkLst>
            <pc:docMk/>
            <pc:sldMk cId="1320557185" sldId="418"/>
            <ac:spMk id="4" creationId="{4CC0D49A-D020-B7D9-5659-46FC3A475130}"/>
          </ac:spMkLst>
        </pc:spChg>
        <pc:spChg chg="mod">
          <ac:chgData name="Salman Shaikh" userId="ad6a1089fb6eed90" providerId="LiveId" clId="{A4CB8FDC-3A7E-4138-934E-9973F0CAD604}" dt="2024-12-31T11:23:52.303" v="972" actId="1076"/>
          <ac:spMkLst>
            <pc:docMk/>
            <pc:sldMk cId="1320557185" sldId="418"/>
            <ac:spMk id="5" creationId="{DF7D304C-A0AD-3BB5-1F14-6B4424D9E080}"/>
          </ac:spMkLst>
        </pc:spChg>
        <pc:picChg chg="add mod">
          <ac:chgData name="Salman Shaikh" userId="ad6a1089fb6eed90" providerId="LiveId" clId="{A4CB8FDC-3A7E-4138-934E-9973F0CAD604}" dt="2024-12-31T11:23:40.985" v="968" actId="1076"/>
          <ac:picMkLst>
            <pc:docMk/>
            <pc:sldMk cId="1320557185" sldId="418"/>
            <ac:picMk id="3" creationId="{33A9A235-7EF0-C70F-3614-56A3EFCBCA9C}"/>
          </ac:picMkLst>
        </pc:picChg>
        <pc:picChg chg="add mod ord">
          <ac:chgData name="Salman Shaikh" userId="ad6a1089fb6eed90" providerId="LiveId" clId="{A4CB8FDC-3A7E-4138-934E-9973F0CAD604}" dt="2024-12-31T11:24:03.577" v="975" actId="14100"/>
          <ac:picMkLst>
            <pc:docMk/>
            <pc:sldMk cId="1320557185" sldId="418"/>
            <ac:picMk id="9" creationId="{661660A0-2131-6A13-D599-A5755E364149}"/>
          </ac:picMkLst>
        </pc:picChg>
      </pc:sldChg>
      <pc:sldChg chg="modSp add del mod">
        <pc:chgData name="Salman Shaikh" userId="ad6a1089fb6eed90" providerId="LiveId" clId="{A4CB8FDC-3A7E-4138-934E-9973F0CAD604}" dt="2024-12-31T08:39:56.664" v="482" actId="207"/>
        <pc:sldMkLst>
          <pc:docMk/>
          <pc:sldMk cId="3389953523" sldId="420"/>
        </pc:sldMkLst>
        <pc:spChg chg="mod">
          <ac:chgData name="Salman Shaikh" userId="ad6a1089fb6eed90" providerId="LiveId" clId="{A4CB8FDC-3A7E-4138-934E-9973F0CAD604}" dt="2024-12-31T08:39:56.664" v="482" actId="207"/>
          <ac:spMkLst>
            <pc:docMk/>
            <pc:sldMk cId="3389953523" sldId="420"/>
            <ac:spMk id="7" creationId="{00000000-0000-0000-0000-000000000000}"/>
          </ac:spMkLst>
        </pc:spChg>
      </pc:sldChg>
      <pc:sldChg chg="del">
        <pc:chgData name="Salman Shaikh" userId="ad6a1089fb6eed90" providerId="LiveId" clId="{A4CB8FDC-3A7E-4138-934E-9973F0CAD604}" dt="2024-12-31T03:19:47.902" v="2" actId="47"/>
        <pc:sldMkLst>
          <pc:docMk/>
          <pc:sldMk cId="3774030387" sldId="420"/>
        </pc:sldMkLst>
      </pc:sldChg>
      <pc:sldChg chg="modSp add del mod setBg">
        <pc:chgData name="Salman Shaikh" userId="ad6a1089fb6eed90" providerId="LiveId" clId="{A4CB8FDC-3A7E-4138-934E-9973F0CAD604}" dt="2024-12-31T08:40:52.856" v="484" actId="1440"/>
        <pc:sldMkLst>
          <pc:docMk/>
          <pc:sldMk cId="3055340166" sldId="421"/>
        </pc:sldMkLst>
        <pc:picChg chg="mod">
          <ac:chgData name="Salman Shaikh" userId="ad6a1089fb6eed90" providerId="LiveId" clId="{A4CB8FDC-3A7E-4138-934E-9973F0CAD604}" dt="2024-12-31T08:40:52.856" v="484" actId="1440"/>
          <ac:picMkLst>
            <pc:docMk/>
            <pc:sldMk cId="3055340166" sldId="421"/>
            <ac:picMk id="5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0:52.856" v="484" actId="1440"/>
          <ac:picMkLst>
            <pc:docMk/>
            <pc:sldMk cId="3055340166" sldId="421"/>
            <ac:picMk id="7" creationId="{00000000-0000-0000-0000-000000000000}"/>
          </ac:picMkLst>
        </pc:picChg>
        <pc:picChg chg="mod">
          <ac:chgData name="Salman Shaikh" userId="ad6a1089fb6eed90" providerId="LiveId" clId="{A4CB8FDC-3A7E-4138-934E-9973F0CAD604}" dt="2024-12-31T08:40:52.856" v="484" actId="1440"/>
          <ac:picMkLst>
            <pc:docMk/>
            <pc:sldMk cId="3055340166" sldId="421"/>
            <ac:picMk id="8" creationId="{00000000-0000-0000-0000-000000000000}"/>
          </ac:picMkLst>
        </pc:picChg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3631860658" sldId="422"/>
        </pc:sldMkLst>
      </pc:sldChg>
      <pc:sldChg chg="modSp add modTransition">
        <pc:chgData name="Salman Shaikh" userId="ad6a1089fb6eed90" providerId="LiveId" clId="{A4CB8FDC-3A7E-4138-934E-9973F0CAD604}" dt="2024-12-31T08:43:33.924" v="537" actId="20577"/>
        <pc:sldMkLst>
          <pc:docMk/>
          <pc:sldMk cId="3757705691" sldId="422"/>
        </pc:sldMkLst>
        <pc:spChg chg="mod">
          <ac:chgData name="Salman Shaikh" userId="ad6a1089fb6eed90" providerId="LiveId" clId="{A4CB8FDC-3A7E-4138-934E-9973F0CAD604}" dt="2024-12-31T08:43:33.924" v="537" actId="20577"/>
          <ac:spMkLst>
            <pc:docMk/>
            <pc:sldMk cId="3757705691" sldId="422"/>
            <ac:spMk id="12" creationId="{4C7B79E3-5D51-BB55-A655-9E6CBD9DC915}"/>
          </ac:spMkLst>
        </pc:spChg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380904045" sldId="423"/>
        </pc:sldMkLst>
      </pc:sldChg>
      <pc:sldChg chg="addSp modSp add modTransition">
        <pc:chgData name="Salman Shaikh" userId="ad6a1089fb6eed90" providerId="LiveId" clId="{A4CB8FDC-3A7E-4138-934E-9973F0CAD604}" dt="2024-12-31T10:21:31.241" v="830" actId="1076"/>
        <pc:sldMkLst>
          <pc:docMk/>
          <pc:sldMk cId="1046335248" sldId="423"/>
        </pc:sldMkLst>
        <pc:picChg chg="add mod">
          <ac:chgData name="Salman Shaikh" userId="ad6a1089fb6eed90" providerId="LiveId" clId="{A4CB8FDC-3A7E-4138-934E-9973F0CAD604}" dt="2024-12-31T10:21:31.241" v="830" actId="1076"/>
          <ac:picMkLst>
            <pc:docMk/>
            <pc:sldMk cId="1046335248" sldId="423"/>
            <ac:picMk id="2" creationId="{BAFE21AF-60B1-8810-8C84-9AC722506236}"/>
          </ac:picMkLst>
        </pc:picChg>
        <pc:picChg chg="add mod">
          <ac:chgData name="Salman Shaikh" userId="ad6a1089fb6eed90" providerId="LiveId" clId="{A4CB8FDC-3A7E-4138-934E-9973F0CAD604}" dt="2024-12-31T08:45:27.116" v="541" actId="1076"/>
          <ac:picMkLst>
            <pc:docMk/>
            <pc:sldMk cId="1046335248" sldId="423"/>
            <ac:picMk id="1026" creationId="{1854E8A9-8AA8-7AC4-647B-8FD5DD84BA74}"/>
          </ac:picMkLst>
        </pc:picChg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826911377" sldId="424"/>
        </pc:sldMkLst>
      </pc:sldChg>
      <pc:sldChg chg="modSp add mod modTransition">
        <pc:chgData name="Salman Shaikh" userId="ad6a1089fb6eed90" providerId="LiveId" clId="{A4CB8FDC-3A7E-4138-934E-9973F0CAD604}" dt="2024-12-31T08:46:32.621" v="559" actId="1076"/>
        <pc:sldMkLst>
          <pc:docMk/>
          <pc:sldMk cId="1656198317" sldId="424"/>
        </pc:sldMkLst>
        <pc:spChg chg="mod">
          <ac:chgData name="Salman Shaikh" userId="ad6a1089fb6eed90" providerId="LiveId" clId="{A4CB8FDC-3A7E-4138-934E-9973F0CAD604}" dt="2024-12-31T08:46:32.621" v="559" actId="1076"/>
          <ac:spMkLst>
            <pc:docMk/>
            <pc:sldMk cId="1656198317" sldId="424"/>
            <ac:spMk id="11" creationId="{6E841F73-997B-9500-4B7E-A3A9C1F7D98E}"/>
          </ac:spMkLst>
        </pc:spChg>
        <pc:spChg chg="mod">
          <ac:chgData name="Salman Shaikh" userId="ad6a1089fb6eed90" providerId="LiveId" clId="{A4CB8FDC-3A7E-4138-934E-9973F0CAD604}" dt="2024-12-31T08:46:14.274" v="553" actId="1076"/>
          <ac:spMkLst>
            <pc:docMk/>
            <pc:sldMk cId="1656198317" sldId="424"/>
            <ac:spMk id="13" creationId="{4DFE6716-338E-E2F9-2EE0-0A913E58462D}"/>
          </ac:spMkLst>
        </pc:spChg>
      </pc:sldChg>
      <pc:sldChg chg="add modTransition">
        <pc:chgData name="Salman Shaikh" userId="ad6a1089fb6eed90" providerId="LiveId" clId="{A4CB8FDC-3A7E-4138-934E-9973F0CAD604}" dt="2024-12-31T07:14:26.280" v="259"/>
        <pc:sldMkLst>
          <pc:docMk/>
          <pc:sldMk cId="538584628" sldId="425"/>
        </pc:sldMkLst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3493304309" sldId="425"/>
        </pc:sldMkLst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1235106030" sldId="426"/>
        </pc:sldMkLst>
      </pc:sldChg>
      <pc:sldChg chg="add modTransition">
        <pc:chgData name="Salman Shaikh" userId="ad6a1089fb6eed90" providerId="LiveId" clId="{A4CB8FDC-3A7E-4138-934E-9973F0CAD604}" dt="2024-12-31T07:14:26.280" v="259"/>
        <pc:sldMkLst>
          <pc:docMk/>
          <pc:sldMk cId="1584720649" sldId="426"/>
        </pc:sldMkLst>
      </pc:sldChg>
      <pc:sldChg chg="modSp add modTransition">
        <pc:chgData name="Salman Shaikh" userId="ad6a1089fb6eed90" providerId="LiveId" clId="{A4CB8FDC-3A7E-4138-934E-9973F0CAD604}" dt="2024-12-31T08:54:58.169" v="651" actId="33524"/>
        <pc:sldMkLst>
          <pc:docMk/>
          <pc:sldMk cId="1300899752" sldId="427"/>
        </pc:sldMkLst>
        <pc:spChg chg="mod">
          <ac:chgData name="Salman Shaikh" userId="ad6a1089fb6eed90" providerId="LiveId" clId="{A4CB8FDC-3A7E-4138-934E-9973F0CAD604}" dt="2024-12-31T08:54:58.169" v="651" actId="33524"/>
          <ac:spMkLst>
            <pc:docMk/>
            <pc:sldMk cId="1300899752" sldId="427"/>
            <ac:spMk id="12" creationId="{710DC848-BEFB-C311-9A86-81402C987FCE}"/>
          </ac:spMkLst>
        </pc:spChg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1339276440" sldId="427"/>
        </pc:sldMkLst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2224084038" sldId="428"/>
        </pc:sldMkLst>
      </pc:sldChg>
      <pc:sldChg chg="add modTransition">
        <pc:chgData name="Salman Shaikh" userId="ad6a1089fb6eed90" providerId="LiveId" clId="{A4CB8FDC-3A7E-4138-934E-9973F0CAD604}" dt="2024-12-31T07:14:26.280" v="259"/>
        <pc:sldMkLst>
          <pc:docMk/>
          <pc:sldMk cId="3631860658" sldId="428"/>
        </pc:sldMkLst>
      </pc:sldChg>
      <pc:sldChg chg="add modTransition">
        <pc:chgData name="Salman Shaikh" userId="ad6a1089fb6eed90" providerId="LiveId" clId="{A4CB8FDC-3A7E-4138-934E-9973F0CAD604}" dt="2024-12-31T07:14:26.280" v="259"/>
        <pc:sldMkLst>
          <pc:docMk/>
          <pc:sldMk cId="380904045" sldId="429"/>
        </pc:sldMkLst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541567761" sldId="429"/>
        </pc:sldMkLst>
      </pc:sldChg>
      <pc:sldChg chg="add modTransition">
        <pc:chgData name="Salman Shaikh" userId="ad6a1089fb6eed90" providerId="LiveId" clId="{A4CB8FDC-3A7E-4138-934E-9973F0CAD604}" dt="2024-12-31T07:14:26.280" v="259"/>
        <pc:sldMkLst>
          <pc:docMk/>
          <pc:sldMk cId="826911377" sldId="430"/>
        </pc:sldMkLst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3063943395" sldId="430"/>
        </pc:sldMkLst>
      </pc:sldChg>
      <pc:sldChg chg="modSp add modTransition">
        <pc:chgData name="Salman Shaikh" userId="ad6a1089fb6eed90" providerId="LiveId" clId="{A4CB8FDC-3A7E-4138-934E-9973F0CAD604}" dt="2024-12-31T08:48:05.324" v="620" actId="20577"/>
        <pc:sldMkLst>
          <pc:docMk/>
          <pc:sldMk cId="3493304309" sldId="431"/>
        </pc:sldMkLst>
        <pc:spChg chg="mod">
          <ac:chgData name="Salman Shaikh" userId="ad6a1089fb6eed90" providerId="LiveId" clId="{A4CB8FDC-3A7E-4138-934E-9973F0CAD604}" dt="2024-12-31T08:48:05.324" v="620" actId="20577"/>
          <ac:spMkLst>
            <pc:docMk/>
            <pc:sldMk cId="3493304309" sldId="431"/>
            <ac:spMk id="18" creationId="{5DFF6838-CD41-8796-A95F-DA117D802B9B}"/>
          </ac:spMkLst>
        </pc:spChg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4241858436" sldId="431"/>
        </pc:sldMkLst>
      </pc:sldChg>
      <pc:sldChg chg="addSp delSp modSp add mod modTransition delAnim modAnim">
        <pc:chgData name="Salman Shaikh" userId="ad6a1089fb6eed90" providerId="LiveId" clId="{A4CB8FDC-3A7E-4138-934E-9973F0CAD604}" dt="2024-12-31T11:22:08.928" v="940" actId="478"/>
        <pc:sldMkLst>
          <pc:docMk/>
          <pc:sldMk cId="1235106030" sldId="432"/>
        </pc:sldMkLst>
        <pc:spChg chg="mod">
          <ac:chgData name="Salman Shaikh" userId="ad6a1089fb6eed90" providerId="LiveId" clId="{A4CB8FDC-3A7E-4138-934E-9973F0CAD604}" dt="2024-12-31T08:33:09.188" v="416" actId="1076"/>
          <ac:spMkLst>
            <pc:docMk/>
            <pc:sldMk cId="1235106030" sldId="432"/>
            <ac:spMk id="2" creationId="{EC74696A-DA03-FE02-284E-C596D7BD3424}"/>
          </ac:spMkLst>
        </pc:spChg>
        <pc:spChg chg="add del mod">
          <ac:chgData name="Salman Shaikh" userId="ad6a1089fb6eed90" providerId="LiveId" clId="{A4CB8FDC-3A7E-4138-934E-9973F0CAD604}" dt="2024-12-31T08:33:01.845" v="414" actId="478"/>
          <ac:spMkLst>
            <pc:docMk/>
            <pc:sldMk cId="1235106030" sldId="432"/>
            <ac:spMk id="3" creationId="{C912FE03-F31C-FA20-0AAA-AFC196D834EB}"/>
          </ac:spMkLst>
        </pc:spChg>
        <pc:spChg chg="add del mod">
          <ac:chgData name="Salman Shaikh" userId="ad6a1089fb6eed90" providerId="LiveId" clId="{A4CB8FDC-3A7E-4138-934E-9973F0CAD604}" dt="2024-12-31T11:22:08.928" v="940" actId="478"/>
          <ac:spMkLst>
            <pc:docMk/>
            <pc:sldMk cId="1235106030" sldId="432"/>
            <ac:spMk id="4" creationId="{958A9008-F087-D2B3-262D-DECD998BC7B1}"/>
          </ac:spMkLst>
        </pc:spChg>
        <pc:spChg chg="add del mod">
          <ac:chgData name="Salman Shaikh" userId="ad6a1089fb6eed90" providerId="LiveId" clId="{A4CB8FDC-3A7E-4138-934E-9973F0CAD604}" dt="2024-12-31T11:22:05.553" v="939"/>
          <ac:spMkLst>
            <pc:docMk/>
            <pc:sldMk cId="1235106030" sldId="432"/>
            <ac:spMk id="7" creationId="{44AC60CB-BBDA-BD1E-FE5F-5534A6A2BF09}"/>
          </ac:spMkLst>
        </pc:spChg>
        <pc:picChg chg="del">
          <ac:chgData name="Salman Shaikh" userId="ad6a1089fb6eed90" providerId="LiveId" clId="{A4CB8FDC-3A7E-4138-934E-9973F0CAD604}" dt="2024-12-31T11:21:49.378" v="938" actId="478"/>
          <ac:picMkLst>
            <pc:docMk/>
            <pc:sldMk cId="1235106030" sldId="432"/>
            <ac:picMk id="5" creationId="{CBA0A2B9-3A45-AD88-D1DB-5C4C580528DF}"/>
          </ac:picMkLst>
        </pc:picChg>
        <pc:picChg chg="add mod">
          <ac:chgData name="Salman Shaikh" userId="ad6a1089fb6eed90" providerId="LiveId" clId="{A4CB8FDC-3A7E-4138-934E-9973F0CAD604}" dt="2024-12-31T11:22:05.553" v="939"/>
          <ac:picMkLst>
            <pc:docMk/>
            <pc:sldMk cId="1235106030" sldId="432"/>
            <ac:picMk id="9" creationId="{9CA46BCC-F231-50D2-DB0C-EA8C900ACE02}"/>
          </ac:picMkLst>
        </pc:picChg>
      </pc:sldChg>
      <pc:sldChg chg="add del modTransition">
        <pc:chgData name="Salman Shaikh" userId="ad6a1089fb6eed90" providerId="LiveId" clId="{A4CB8FDC-3A7E-4138-934E-9973F0CAD604}" dt="2024-12-31T06:33:33.092" v="255" actId="47"/>
        <pc:sldMkLst>
          <pc:docMk/>
          <pc:sldMk cId="3124573722" sldId="432"/>
        </pc:sldMkLst>
      </pc:sldChg>
      <pc:sldChg chg="modSp add mod modTransition">
        <pc:chgData name="Salman Shaikh" userId="ad6a1089fb6eed90" providerId="LiveId" clId="{A4CB8FDC-3A7E-4138-934E-9973F0CAD604}" dt="2024-12-31T09:13:00.623" v="814" actId="20577"/>
        <pc:sldMkLst>
          <pc:docMk/>
          <pc:sldMk cId="1339276440" sldId="433"/>
        </pc:sldMkLst>
        <pc:spChg chg="mod">
          <ac:chgData name="Salman Shaikh" userId="ad6a1089fb6eed90" providerId="LiveId" clId="{A4CB8FDC-3A7E-4138-934E-9973F0CAD604}" dt="2024-12-31T09:13:00.623" v="814" actId="20577"/>
          <ac:spMkLst>
            <pc:docMk/>
            <pc:sldMk cId="1339276440" sldId="433"/>
            <ac:spMk id="2" creationId="{EE4B1144-B004-ADC4-41A4-87C1E1FB0F4D}"/>
          </ac:spMkLst>
        </pc:spChg>
        <pc:spChg chg="mod">
          <ac:chgData name="Salman Shaikh" userId="ad6a1089fb6eed90" providerId="LiveId" clId="{A4CB8FDC-3A7E-4138-934E-9973F0CAD604}" dt="2024-12-31T08:35:05.854" v="435" actId="14100"/>
          <ac:spMkLst>
            <pc:docMk/>
            <pc:sldMk cId="1339276440" sldId="433"/>
            <ac:spMk id="11" creationId="{E8EA7B55-C7B5-1C1F-9259-80744BC1A6BA}"/>
          </ac:spMkLst>
        </pc:spChg>
      </pc:sldChg>
      <pc:sldChg chg="modSp add mod">
        <pc:chgData name="Salman Shaikh" userId="ad6a1089fb6eed90" providerId="LiveId" clId="{A4CB8FDC-3A7E-4138-934E-9973F0CAD604}" dt="2024-12-31T10:14:57.907" v="823" actId="207"/>
        <pc:sldMkLst>
          <pc:docMk/>
          <pc:sldMk cId="581548599" sldId="434"/>
        </pc:sldMkLst>
        <pc:spChg chg="mod">
          <ac:chgData name="Salman Shaikh" userId="ad6a1089fb6eed90" providerId="LiveId" clId="{A4CB8FDC-3A7E-4138-934E-9973F0CAD604}" dt="2024-12-31T10:14:57.907" v="823" actId="207"/>
          <ac:spMkLst>
            <pc:docMk/>
            <pc:sldMk cId="581548599" sldId="434"/>
            <ac:spMk id="10" creationId="{6E0C872C-D470-0B17-F22E-2EC0DBC1DF72}"/>
          </ac:spMkLst>
        </pc:spChg>
        <pc:picChg chg="mod">
          <ac:chgData name="Salman Shaikh" userId="ad6a1089fb6eed90" providerId="LiveId" clId="{A4CB8FDC-3A7E-4138-934E-9973F0CAD604}" dt="2024-12-31T08:49:47.668" v="648" actId="1036"/>
          <ac:picMkLst>
            <pc:docMk/>
            <pc:sldMk cId="581548599" sldId="434"/>
            <ac:picMk id="3" creationId="{00000000-0000-0000-0000-000000000000}"/>
          </ac:picMkLst>
        </pc:picChg>
      </pc:sldChg>
      <pc:sldChg chg="modSp add del mod modTransition">
        <pc:chgData name="Salman Shaikh" userId="ad6a1089fb6eed90" providerId="LiveId" clId="{A4CB8FDC-3A7E-4138-934E-9973F0CAD604}" dt="2024-12-31T08:49:14.003" v="629" actId="2696"/>
        <pc:sldMkLst>
          <pc:docMk/>
          <pc:sldMk cId="2224084038" sldId="434"/>
        </pc:sldMkLst>
        <pc:spChg chg="mod">
          <ac:chgData name="Salman Shaikh" userId="ad6a1089fb6eed90" providerId="LiveId" clId="{A4CB8FDC-3A7E-4138-934E-9973F0CAD604}" dt="2024-12-31T08:34:36.353" v="429" actId="1076"/>
          <ac:spMkLst>
            <pc:docMk/>
            <pc:sldMk cId="2224084038" sldId="434"/>
            <ac:spMk id="10" creationId="{6E0C872C-D470-0B17-F22E-2EC0DBC1DF72}"/>
          </ac:spMkLst>
        </pc:spChg>
      </pc:sldChg>
      <pc:sldChg chg="modSp add mod modTransition">
        <pc:chgData name="Salman Shaikh" userId="ad6a1089fb6eed90" providerId="LiveId" clId="{A4CB8FDC-3A7E-4138-934E-9973F0CAD604}" dt="2024-12-31T08:36:28.484" v="455" actId="207"/>
        <pc:sldMkLst>
          <pc:docMk/>
          <pc:sldMk cId="541567761" sldId="435"/>
        </pc:sldMkLst>
        <pc:spChg chg="mod">
          <ac:chgData name="Salman Shaikh" userId="ad6a1089fb6eed90" providerId="LiveId" clId="{A4CB8FDC-3A7E-4138-934E-9973F0CAD604}" dt="2024-12-31T08:36:28.484" v="455" actId="207"/>
          <ac:spMkLst>
            <pc:docMk/>
            <pc:sldMk cId="541567761" sldId="435"/>
            <ac:spMk id="2" creationId="{4FF20289-3557-73B9-80F0-D2C2EE2FF62A}"/>
          </ac:spMkLst>
        </pc:spChg>
      </pc:sldChg>
      <pc:sldChg chg="modSp add modTransition">
        <pc:chgData name="Salman Shaikh" userId="ad6a1089fb6eed90" providerId="LiveId" clId="{A4CB8FDC-3A7E-4138-934E-9973F0CAD604}" dt="2024-12-31T08:37:24.757" v="464" actId="12"/>
        <pc:sldMkLst>
          <pc:docMk/>
          <pc:sldMk cId="3063943395" sldId="436"/>
        </pc:sldMkLst>
        <pc:spChg chg="mod">
          <ac:chgData name="Salman Shaikh" userId="ad6a1089fb6eed90" providerId="LiveId" clId="{A4CB8FDC-3A7E-4138-934E-9973F0CAD604}" dt="2024-12-31T08:37:01.382" v="462" actId="207"/>
          <ac:spMkLst>
            <pc:docMk/>
            <pc:sldMk cId="3063943395" sldId="436"/>
            <ac:spMk id="10" creationId="{6E0C872C-D470-0B17-F22E-2EC0DBC1DF72}"/>
          </ac:spMkLst>
        </pc:spChg>
        <pc:spChg chg="mod">
          <ac:chgData name="Salman Shaikh" userId="ad6a1089fb6eed90" providerId="LiveId" clId="{A4CB8FDC-3A7E-4138-934E-9973F0CAD604}" dt="2024-12-31T08:37:10.617" v="463" actId="2711"/>
          <ac:spMkLst>
            <pc:docMk/>
            <pc:sldMk cId="3063943395" sldId="436"/>
            <ac:spMk id="11" creationId="{36DB8A10-4014-7B6C-CC03-19390DE8D9B2}"/>
          </ac:spMkLst>
        </pc:spChg>
        <pc:spChg chg="mod">
          <ac:chgData name="Salman Shaikh" userId="ad6a1089fb6eed90" providerId="LiveId" clId="{A4CB8FDC-3A7E-4138-934E-9973F0CAD604}" dt="2024-12-31T08:37:24.757" v="464" actId="12"/>
          <ac:spMkLst>
            <pc:docMk/>
            <pc:sldMk cId="3063943395" sldId="436"/>
            <ac:spMk id="12" creationId="{3121874B-85A0-93C7-CF14-2E082FC0D5A7}"/>
          </ac:spMkLst>
        </pc:spChg>
        <pc:spChg chg="mod">
          <ac:chgData name="Salman Shaikh" userId="ad6a1089fb6eed90" providerId="LiveId" clId="{A4CB8FDC-3A7E-4138-934E-9973F0CAD604}" dt="2024-12-31T08:37:10.617" v="463" actId="2711"/>
          <ac:spMkLst>
            <pc:docMk/>
            <pc:sldMk cId="3063943395" sldId="436"/>
            <ac:spMk id="13" creationId="{B0FF2961-062B-B502-3E88-FFE8EB257B79}"/>
          </ac:spMkLst>
        </pc:spChg>
        <pc:spChg chg="mod">
          <ac:chgData name="Salman Shaikh" userId="ad6a1089fb6eed90" providerId="LiveId" clId="{A4CB8FDC-3A7E-4138-934E-9973F0CAD604}" dt="2024-12-31T08:37:24.757" v="464" actId="12"/>
          <ac:spMkLst>
            <pc:docMk/>
            <pc:sldMk cId="3063943395" sldId="436"/>
            <ac:spMk id="14" creationId="{5722B946-8455-BD2B-5591-55B4B9632084}"/>
          </ac:spMkLst>
        </pc:spChg>
        <pc:spChg chg="mod">
          <ac:chgData name="Salman Shaikh" userId="ad6a1089fb6eed90" providerId="LiveId" clId="{A4CB8FDC-3A7E-4138-934E-9973F0CAD604}" dt="2024-12-31T08:37:10.617" v="463" actId="2711"/>
          <ac:spMkLst>
            <pc:docMk/>
            <pc:sldMk cId="3063943395" sldId="436"/>
            <ac:spMk id="15" creationId="{C2B602DD-BFFA-9587-D2B7-4698B1DE247F}"/>
          </ac:spMkLst>
        </pc:spChg>
        <pc:spChg chg="mod">
          <ac:chgData name="Salman Shaikh" userId="ad6a1089fb6eed90" providerId="LiveId" clId="{A4CB8FDC-3A7E-4138-934E-9973F0CAD604}" dt="2024-12-31T08:37:24.757" v="464" actId="12"/>
          <ac:spMkLst>
            <pc:docMk/>
            <pc:sldMk cId="3063943395" sldId="436"/>
            <ac:spMk id="16" creationId="{D4E88B0A-41D7-EC77-9110-3122C6FF17B4}"/>
          </ac:spMkLst>
        </pc:spChg>
      </pc:sldChg>
      <pc:sldChg chg="addSp delSp modSp add mod delAnim modAnim">
        <pc:chgData name="Salman Shaikh" userId="ad6a1089fb6eed90" providerId="LiveId" clId="{A4CB8FDC-3A7E-4138-934E-9973F0CAD604}" dt="2024-12-31T10:26:44.664" v="924" actId="14100"/>
        <pc:sldMkLst>
          <pc:docMk/>
          <pc:sldMk cId="2500571664" sldId="437"/>
        </pc:sldMkLst>
        <pc:spChg chg="mod">
          <ac:chgData name="Salman Shaikh" userId="ad6a1089fb6eed90" providerId="LiveId" clId="{A4CB8FDC-3A7E-4138-934E-9973F0CAD604}" dt="2024-12-31T10:24:25.880" v="892" actId="1076"/>
          <ac:spMkLst>
            <pc:docMk/>
            <pc:sldMk cId="2500571664" sldId="437"/>
            <ac:spMk id="3" creationId="{0DB0E831-4C80-9333-A0C7-8E3C2635C943}"/>
          </ac:spMkLst>
        </pc:spChg>
        <pc:spChg chg="add del mod">
          <ac:chgData name="Salman Shaikh" userId="ad6a1089fb6eed90" providerId="LiveId" clId="{A4CB8FDC-3A7E-4138-934E-9973F0CAD604}" dt="2024-12-31T10:24:03.522" v="884" actId="478"/>
          <ac:spMkLst>
            <pc:docMk/>
            <pc:sldMk cId="2500571664" sldId="437"/>
            <ac:spMk id="6" creationId="{AC0E0CD9-B4A5-EFEA-842E-B744ED1C6C3B}"/>
          </ac:spMkLst>
        </pc:spChg>
        <pc:spChg chg="del">
          <ac:chgData name="Salman Shaikh" userId="ad6a1089fb6eed90" providerId="LiveId" clId="{A4CB8FDC-3A7E-4138-934E-9973F0CAD604}" dt="2024-12-31T08:58:56.675" v="694" actId="478"/>
          <ac:spMkLst>
            <pc:docMk/>
            <pc:sldMk cId="2500571664" sldId="437"/>
            <ac:spMk id="7" creationId="{7E4B282C-AA7D-F524-EE4F-AEC67E042DEA}"/>
          </ac:spMkLst>
        </pc:spChg>
        <pc:spChg chg="add del mod">
          <ac:chgData name="Salman Shaikh" userId="ad6a1089fb6eed90" providerId="LiveId" clId="{A4CB8FDC-3A7E-4138-934E-9973F0CAD604}" dt="2024-12-31T09:04:18.116" v="710" actId="478"/>
          <ac:spMkLst>
            <pc:docMk/>
            <pc:sldMk cId="2500571664" sldId="437"/>
            <ac:spMk id="8" creationId="{84E120D9-5778-9FE3-6EB2-AAD9FE40662F}"/>
          </ac:spMkLst>
        </pc:spChg>
        <pc:spChg chg="add mod">
          <ac:chgData name="Salman Shaikh" userId="ad6a1089fb6eed90" providerId="LiveId" clId="{A4CB8FDC-3A7E-4138-934E-9973F0CAD604}" dt="2024-12-31T10:26:21.151" v="912" actId="14100"/>
          <ac:spMkLst>
            <pc:docMk/>
            <pc:sldMk cId="2500571664" sldId="437"/>
            <ac:spMk id="9" creationId="{042EB634-4C86-1176-E61D-669941ECADD8}"/>
          </ac:spMkLst>
        </pc:spChg>
        <pc:spChg chg="add mod">
          <ac:chgData name="Salman Shaikh" userId="ad6a1089fb6eed90" providerId="LiveId" clId="{A4CB8FDC-3A7E-4138-934E-9973F0CAD604}" dt="2024-12-31T10:26:30.039" v="920" actId="14100"/>
          <ac:spMkLst>
            <pc:docMk/>
            <pc:sldMk cId="2500571664" sldId="437"/>
            <ac:spMk id="10" creationId="{3616A0C7-DFE6-D5C9-3E55-C13D18C64ABA}"/>
          </ac:spMkLst>
        </pc:spChg>
        <pc:spChg chg="add mod">
          <ac:chgData name="Salman Shaikh" userId="ad6a1089fb6eed90" providerId="LiveId" clId="{A4CB8FDC-3A7E-4138-934E-9973F0CAD604}" dt="2024-12-31T10:26:21.151" v="912" actId="14100"/>
          <ac:spMkLst>
            <pc:docMk/>
            <pc:sldMk cId="2500571664" sldId="437"/>
            <ac:spMk id="11" creationId="{74F070A8-EAE9-4F32-94D0-22F94CC0E49B}"/>
          </ac:spMkLst>
        </pc:spChg>
        <pc:spChg chg="add mod">
          <ac:chgData name="Salman Shaikh" userId="ad6a1089fb6eed90" providerId="LiveId" clId="{A4CB8FDC-3A7E-4138-934E-9973F0CAD604}" dt="2024-12-31T10:26:30.039" v="920" actId="14100"/>
          <ac:spMkLst>
            <pc:docMk/>
            <pc:sldMk cId="2500571664" sldId="437"/>
            <ac:spMk id="12" creationId="{B658DC01-5B9B-FFC3-5B9C-2A3C9F8985DC}"/>
          </ac:spMkLst>
        </pc:spChg>
        <pc:spChg chg="add mod">
          <ac:chgData name="Salman Shaikh" userId="ad6a1089fb6eed90" providerId="LiveId" clId="{A4CB8FDC-3A7E-4138-934E-9973F0CAD604}" dt="2024-12-31T10:26:21.151" v="912" actId="14100"/>
          <ac:spMkLst>
            <pc:docMk/>
            <pc:sldMk cId="2500571664" sldId="437"/>
            <ac:spMk id="13" creationId="{2CA57244-95B5-9393-7B22-6BD7164596E1}"/>
          </ac:spMkLst>
        </pc:spChg>
        <pc:spChg chg="add mod">
          <ac:chgData name="Salman Shaikh" userId="ad6a1089fb6eed90" providerId="LiveId" clId="{A4CB8FDC-3A7E-4138-934E-9973F0CAD604}" dt="2024-12-31T10:26:30.039" v="920" actId="14100"/>
          <ac:spMkLst>
            <pc:docMk/>
            <pc:sldMk cId="2500571664" sldId="437"/>
            <ac:spMk id="14" creationId="{62FC211A-2CB1-87C2-DC66-D1894E167CE6}"/>
          </ac:spMkLst>
        </pc:spChg>
        <pc:picChg chg="add del mod">
          <ac:chgData name="Salman Shaikh" userId="ad6a1089fb6eed90" providerId="LiveId" clId="{A4CB8FDC-3A7E-4138-934E-9973F0CAD604}" dt="2024-12-31T10:24:01.884" v="882" actId="478"/>
          <ac:picMkLst>
            <pc:docMk/>
            <pc:sldMk cId="2500571664" sldId="437"/>
            <ac:picMk id="2" creationId="{56B12742-7A26-02AE-3615-8463B8CB46A2}"/>
          </ac:picMkLst>
        </pc:picChg>
        <pc:picChg chg="add mod">
          <ac:chgData name="Salman Shaikh" userId="ad6a1089fb6eed90" providerId="LiveId" clId="{A4CB8FDC-3A7E-4138-934E-9973F0CAD604}" dt="2024-12-31T10:26:14.986" v="911" actId="1076"/>
          <ac:picMkLst>
            <pc:docMk/>
            <pc:sldMk cId="2500571664" sldId="437"/>
            <ac:picMk id="19" creationId="{B4EC24D5-4A2D-E843-1B55-14132E39D41C}"/>
          </ac:picMkLst>
        </pc:picChg>
        <pc:cxnChg chg="add mod">
          <ac:chgData name="Salman Shaikh" userId="ad6a1089fb6eed90" providerId="LiveId" clId="{A4CB8FDC-3A7E-4138-934E-9973F0CAD604}" dt="2024-12-31T10:26:38.458" v="922" actId="14100"/>
          <ac:cxnSpMkLst>
            <pc:docMk/>
            <pc:sldMk cId="2500571664" sldId="437"/>
            <ac:cxnSpMk id="7" creationId="{21BF8931-A0CA-6811-546C-51315357388B}"/>
          </ac:cxnSpMkLst>
        </pc:cxnChg>
        <pc:cxnChg chg="add del mod">
          <ac:chgData name="Salman Shaikh" userId="ad6a1089fb6eed90" providerId="LiveId" clId="{A4CB8FDC-3A7E-4138-934E-9973F0CAD604}" dt="2024-12-31T10:24:15.116" v="886" actId="478"/>
          <ac:cxnSpMkLst>
            <pc:docMk/>
            <pc:sldMk cId="2500571664" sldId="437"/>
            <ac:cxnSpMk id="15" creationId="{595B0059-0578-C50F-0B61-20BA1AA0274D}"/>
          </ac:cxnSpMkLst>
        </pc:cxnChg>
        <pc:cxnChg chg="add del mod">
          <ac:chgData name="Salman Shaikh" userId="ad6a1089fb6eed90" providerId="LiveId" clId="{A4CB8FDC-3A7E-4138-934E-9973F0CAD604}" dt="2024-12-31T10:24:16.051" v="887" actId="478"/>
          <ac:cxnSpMkLst>
            <pc:docMk/>
            <pc:sldMk cId="2500571664" sldId="437"/>
            <ac:cxnSpMk id="16" creationId="{013E4CD1-C026-5B3E-8C98-C386D8A886A3}"/>
          </ac:cxnSpMkLst>
        </pc:cxnChg>
        <pc:cxnChg chg="add mod">
          <ac:chgData name="Salman Shaikh" userId="ad6a1089fb6eed90" providerId="LiveId" clId="{A4CB8FDC-3A7E-4138-934E-9973F0CAD604}" dt="2024-12-31T10:26:44.664" v="924" actId="14100"/>
          <ac:cxnSpMkLst>
            <pc:docMk/>
            <pc:sldMk cId="2500571664" sldId="437"/>
            <ac:cxnSpMk id="17" creationId="{CD0FA8A0-1A8B-2A63-9AB9-A5EEDB43F7E1}"/>
          </ac:cxnSpMkLst>
        </pc:cxnChg>
      </pc:sldChg>
      <pc:sldChg chg="modSp add del mod modTransition">
        <pc:chgData name="Salman Shaikh" userId="ad6a1089fb6eed90" providerId="LiveId" clId="{A4CB8FDC-3A7E-4138-934E-9973F0CAD604}" dt="2024-12-31T08:57:34.814" v="652" actId="47"/>
        <pc:sldMkLst>
          <pc:docMk/>
          <pc:sldMk cId="4241858436" sldId="437"/>
        </pc:sldMkLst>
        <pc:spChg chg="mod">
          <ac:chgData name="Salman Shaikh" userId="ad6a1089fb6eed90" providerId="LiveId" clId="{A4CB8FDC-3A7E-4138-934E-9973F0CAD604}" dt="2024-12-31T08:38:06.424" v="473" actId="207"/>
          <ac:spMkLst>
            <pc:docMk/>
            <pc:sldMk cId="4241858436" sldId="437"/>
            <ac:spMk id="2" creationId="{1DA9AC31-1F70-F700-C212-8EC64F4DA897}"/>
          </ac:spMkLst>
        </pc:spChg>
      </pc:sldChg>
    </pc:docChg>
  </pc:docChgLst>
  <pc:docChgLst>
    <pc:chgData name="Salman Shaikh" userId="ad6a1089fb6eed90" providerId="LiveId" clId="{9F2434BA-DA9F-4105-933E-AFCAD7DD2DD2}"/>
    <pc:docChg chg="undo custSel addSld delSld modSld sldOrd">
      <pc:chgData name="Salman Shaikh" userId="ad6a1089fb6eed90" providerId="LiveId" clId="{9F2434BA-DA9F-4105-933E-AFCAD7DD2DD2}" dt="2024-06-06T11:22:07.415" v="1756" actId="1076"/>
      <pc:docMkLst>
        <pc:docMk/>
      </pc:docMkLst>
      <pc:sldChg chg="del ord">
        <pc:chgData name="Salman Shaikh" userId="ad6a1089fb6eed90" providerId="LiveId" clId="{9F2434BA-DA9F-4105-933E-AFCAD7DD2DD2}" dt="2024-06-06T06:47:04.311" v="1050" actId="47"/>
        <pc:sldMkLst>
          <pc:docMk/>
          <pc:sldMk cId="4166598011" sldId="256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1573028474" sldId="258"/>
        </pc:sldMkLst>
      </pc:sldChg>
      <pc:sldChg chg="modSp mod">
        <pc:chgData name="Salman Shaikh" userId="ad6a1089fb6eed90" providerId="LiveId" clId="{9F2434BA-DA9F-4105-933E-AFCAD7DD2DD2}" dt="2024-06-06T07:52:29.266" v="1433"/>
        <pc:sldMkLst>
          <pc:docMk/>
          <pc:sldMk cId="1445299457" sldId="260"/>
        </pc:sldMkLst>
      </pc:sldChg>
      <pc:sldChg chg="del">
        <pc:chgData name="Salman Shaikh" userId="ad6a1089fb6eed90" providerId="LiveId" clId="{9F2434BA-DA9F-4105-933E-AFCAD7DD2DD2}" dt="2024-06-06T05:38:47.624" v="203" actId="47"/>
        <pc:sldMkLst>
          <pc:docMk/>
          <pc:sldMk cId="2642374243" sldId="266"/>
        </pc:sldMkLst>
      </pc:sldChg>
      <pc:sldChg chg="del">
        <pc:chgData name="Salman Shaikh" userId="ad6a1089fb6eed90" providerId="LiveId" clId="{9F2434BA-DA9F-4105-933E-AFCAD7DD2DD2}" dt="2024-06-06T05:38:47.624" v="203" actId="47"/>
        <pc:sldMkLst>
          <pc:docMk/>
          <pc:sldMk cId="3024091534" sldId="267"/>
        </pc:sldMkLst>
      </pc:sldChg>
      <pc:sldChg chg="del">
        <pc:chgData name="Salman Shaikh" userId="ad6a1089fb6eed90" providerId="LiveId" clId="{9F2434BA-DA9F-4105-933E-AFCAD7DD2DD2}" dt="2024-06-06T05:38:47.624" v="203" actId="47"/>
        <pc:sldMkLst>
          <pc:docMk/>
          <pc:sldMk cId="197996642" sldId="268"/>
        </pc:sldMkLst>
      </pc:sldChg>
      <pc:sldChg chg="del">
        <pc:chgData name="Salman Shaikh" userId="ad6a1089fb6eed90" providerId="LiveId" clId="{9F2434BA-DA9F-4105-933E-AFCAD7DD2DD2}" dt="2024-06-06T05:38:47.624" v="203" actId="47"/>
        <pc:sldMkLst>
          <pc:docMk/>
          <pc:sldMk cId="316798198" sldId="269"/>
        </pc:sldMkLst>
      </pc:sldChg>
      <pc:sldChg chg="del">
        <pc:chgData name="Salman Shaikh" userId="ad6a1089fb6eed90" providerId="LiveId" clId="{9F2434BA-DA9F-4105-933E-AFCAD7DD2DD2}" dt="2024-06-06T05:38:47.624" v="203" actId="47"/>
        <pc:sldMkLst>
          <pc:docMk/>
          <pc:sldMk cId="1671307522" sldId="270"/>
        </pc:sldMkLst>
      </pc:sldChg>
      <pc:sldChg chg="del">
        <pc:chgData name="Salman Shaikh" userId="ad6a1089fb6eed90" providerId="LiveId" clId="{9F2434BA-DA9F-4105-933E-AFCAD7DD2DD2}" dt="2024-06-06T05:38:47.624" v="203" actId="47"/>
        <pc:sldMkLst>
          <pc:docMk/>
          <pc:sldMk cId="2862766419" sldId="273"/>
        </pc:sldMkLst>
      </pc:sldChg>
      <pc:sldChg chg="del">
        <pc:chgData name="Salman Shaikh" userId="ad6a1089fb6eed90" providerId="LiveId" clId="{9F2434BA-DA9F-4105-933E-AFCAD7DD2DD2}" dt="2024-06-06T05:38:47.624" v="203" actId="47"/>
        <pc:sldMkLst>
          <pc:docMk/>
          <pc:sldMk cId="2782324304" sldId="274"/>
        </pc:sldMkLst>
      </pc:sldChg>
      <pc:sldChg chg="addSp delSp modSp mod">
        <pc:chgData name="Salman Shaikh" userId="ad6a1089fb6eed90" providerId="LiveId" clId="{9F2434BA-DA9F-4105-933E-AFCAD7DD2DD2}" dt="2024-06-06T09:19:42.688" v="1583" actId="166"/>
        <pc:sldMkLst>
          <pc:docMk/>
          <pc:sldMk cId="220398264" sldId="275"/>
        </pc:sldMkLst>
      </pc:sldChg>
      <pc:sldChg chg="modSp mod">
        <pc:chgData name="Salman Shaikh" userId="ad6a1089fb6eed90" providerId="LiveId" clId="{9F2434BA-DA9F-4105-933E-AFCAD7DD2DD2}" dt="2024-06-06T09:18:41.041" v="1579" actId="166"/>
        <pc:sldMkLst>
          <pc:docMk/>
          <pc:sldMk cId="2200868627" sldId="276"/>
        </pc:sldMkLst>
      </pc:sldChg>
      <pc:sldChg chg="modSp mod">
        <pc:chgData name="Salman Shaikh" userId="ad6a1089fb6eed90" providerId="LiveId" clId="{9F2434BA-DA9F-4105-933E-AFCAD7DD2DD2}" dt="2024-06-05T10:22:55.920" v="129" actId="20577"/>
        <pc:sldMkLst>
          <pc:docMk/>
          <pc:sldMk cId="2773710146" sldId="277"/>
        </pc:sldMkLst>
      </pc:sldChg>
      <pc:sldChg chg="del">
        <pc:chgData name="Salman Shaikh" userId="ad6a1089fb6eed90" providerId="LiveId" clId="{9F2434BA-DA9F-4105-933E-AFCAD7DD2DD2}" dt="2024-06-05T10:20:40.931" v="110" actId="47"/>
        <pc:sldMkLst>
          <pc:docMk/>
          <pc:sldMk cId="1513029734" sldId="278"/>
        </pc:sldMkLst>
      </pc:sldChg>
      <pc:sldChg chg="modSp mod">
        <pc:chgData name="Salman Shaikh" userId="ad6a1089fb6eed90" providerId="LiveId" clId="{9F2434BA-DA9F-4105-933E-AFCAD7DD2DD2}" dt="2024-06-05T10:21:34.911" v="112" actId="20577"/>
        <pc:sldMkLst>
          <pc:docMk/>
          <pc:sldMk cId="2856061459" sldId="280"/>
        </pc:sldMkLst>
      </pc:sldChg>
      <pc:sldChg chg="modSp mod">
        <pc:chgData name="Salman Shaikh" userId="ad6a1089fb6eed90" providerId="LiveId" clId="{9F2434BA-DA9F-4105-933E-AFCAD7DD2DD2}" dt="2024-06-05T10:25:26.470" v="163" actId="20577"/>
        <pc:sldMkLst>
          <pc:docMk/>
          <pc:sldMk cId="2577397330" sldId="281"/>
        </pc:sldMkLst>
      </pc:sldChg>
      <pc:sldChg chg="modSp mod">
        <pc:chgData name="Salman Shaikh" userId="ad6a1089fb6eed90" providerId="LiveId" clId="{9F2434BA-DA9F-4105-933E-AFCAD7DD2DD2}" dt="2024-06-05T10:25:38.752" v="165" actId="20577"/>
        <pc:sldMkLst>
          <pc:docMk/>
          <pc:sldMk cId="3728092835" sldId="282"/>
        </pc:sldMkLst>
      </pc:sldChg>
      <pc:sldChg chg="modSp mod">
        <pc:chgData name="Salman Shaikh" userId="ad6a1089fb6eed90" providerId="LiveId" clId="{9F2434BA-DA9F-4105-933E-AFCAD7DD2DD2}" dt="2024-06-05T10:25:48.422" v="167" actId="20577"/>
        <pc:sldMkLst>
          <pc:docMk/>
          <pc:sldMk cId="3465092500" sldId="283"/>
        </pc:sldMkLst>
      </pc:sldChg>
      <pc:sldChg chg="modSp mod">
        <pc:chgData name="Salman Shaikh" userId="ad6a1089fb6eed90" providerId="LiveId" clId="{9F2434BA-DA9F-4105-933E-AFCAD7DD2DD2}" dt="2024-06-05T10:25:53.267" v="170" actId="20577"/>
        <pc:sldMkLst>
          <pc:docMk/>
          <pc:sldMk cId="1029109865" sldId="284"/>
        </pc:sldMkLst>
      </pc:sldChg>
      <pc:sldChg chg="modSp mod">
        <pc:chgData name="Salman Shaikh" userId="ad6a1089fb6eed90" providerId="LiveId" clId="{9F2434BA-DA9F-4105-933E-AFCAD7DD2DD2}" dt="2024-06-05T10:28:49.404" v="186" actId="20577"/>
        <pc:sldMkLst>
          <pc:docMk/>
          <pc:sldMk cId="2262694004" sldId="286"/>
        </pc:sldMkLst>
      </pc:sldChg>
      <pc:sldChg chg="modSp del mod">
        <pc:chgData name="Salman Shaikh" userId="ad6a1089fb6eed90" providerId="LiveId" clId="{9F2434BA-DA9F-4105-933E-AFCAD7DD2DD2}" dt="2024-06-05T10:26:20.491" v="171" actId="47"/>
        <pc:sldMkLst>
          <pc:docMk/>
          <pc:sldMk cId="2876816985" sldId="287"/>
        </pc:sldMkLst>
      </pc:sldChg>
      <pc:sldChg chg="modSp mod">
        <pc:chgData name="Salman Shaikh" userId="ad6a1089fb6eed90" providerId="LiveId" clId="{9F2434BA-DA9F-4105-933E-AFCAD7DD2DD2}" dt="2024-06-05T10:28:54.969" v="188" actId="20577"/>
        <pc:sldMkLst>
          <pc:docMk/>
          <pc:sldMk cId="3925319977" sldId="288"/>
        </pc:sldMkLst>
      </pc:sldChg>
      <pc:sldChg chg="modSp del mod">
        <pc:chgData name="Salman Shaikh" userId="ad6a1089fb6eed90" providerId="LiveId" clId="{9F2434BA-DA9F-4105-933E-AFCAD7DD2DD2}" dt="2024-06-05T10:26:44.094" v="176" actId="47"/>
        <pc:sldMkLst>
          <pc:docMk/>
          <pc:sldMk cId="3198235302" sldId="289"/>
        </pc:sldMkLst>
      </pc:sldChg>
      <pc:sldChg chg="del">
        <pc:chgData name="Salman Shaikh" userId="ad6a1089fb6eed90" providerId="LiveId" clId="{9F2434BA-DA9F-4105-933E-AFCAD7DD2DD2}" dt="2024-06-05T10:22:02.560" v="113" actId="47"/>
        <pc:sldMkLst>
          <pc:docMk/>
          <pc:sldMk cId="574834435" sldId="290"/>
        </pc:sldMkLst>
      </pc:sldChg>
      <pc:sldChg chg="del">
        <pc:chgData name="Salman Shaikh" userId="ad6a1089fb6eed90" providerId="LiveId" clId="{9F2434BA-DA9F-4105-933E-AFCAD7DD2DD2}" dt="2024-06-05T10:24:15.012" v="147" actId="47"/>
        <pc:sldMkLst>
          <pc:docMk/>
          <pc:sldMk cId="1494624986" sldId="291"/>
        </pc:sldMkLst>
      </pc:sldChg>
      <pc:sldChg chg="modSp mod">
        <pc:chgData name="Salman Shaikh" userId="ad6a1089fb6eed90" providerId="LiveId" clId="{9F2434BA-DA9F-4105-933E-AFCAD7DD2DD2}" dt="2024-06-05T10:28:59.066" v="190" actId="20577"/>
        <pc:sldMkLst>
          <pc:docMk/>
          <pc:sldMk cId="3700218459" sldId="292"/>
        </pc:sldMkLst>
      </pc:sldChg>
      <pc:sldChg chg="modSp del mod ord">
        <pc:chgData name="Salman Shaikh" userId="ad6a1089fb6eed90" providerId="LiveId" clId="{9F2434BA-DA9F-4105-933E-AFCAD7DD2DD2}" dt="2024-06-06T09:07:39.149" v="1456" actId="47"/>
        <pc:sldMkLst>
          <pc:docMk/>
          <pc:sldMk cId="1876317511" sldId="293"/>
        </pc:sldMkLst>
      </pc:sldChg>
      <pc:sldChg chg="modSp mod">
        <pc:chgData name="Salman Shaikh" userId="ad6a1089fb6eed90" providerId="LiveId" clId="{9F2434BA-DA9F-4105-933E-AFCAD7DD2DD2}" dt="2024-06-05T10:29:06.054" v="192" actId="20577"/>
        <pc:sldMkLst>
          <pc:docMk/>
          <pc:sldMk cId="786181041" sldId="294"/>
        </pc:sldMkLst>
      </pc:sldChg>
      <pc:sldChg chg="modSp mod">
        <pc:chgData name="Salman Shaikh" userId="ad6a1089fb6eed90" providerId="LiveId" clId="{9F2434BA-DA9F-4105-933E-AFCAD7DD2DD2}" dt="2024-06-05T10:29:10.269" v="194" actId="20577"/>
        <pc:sldMkLst>
          <pc:docMk/>
          <pc:sldMk cId="2271352878" sldId="295"/>
        </pc:sldMkLst>
      </pc:sldChg>
      <pc:sldChg chg="modSp mod">
        <pc:chgData name="Salman Shaikh" userId="ad6a1089fb6eed90" providerId="LiveId" clId="{9F2434BA-DA9F-4105-933E-AFCAD7DD2DD2}" dt="2024-06-05T10:30:40.190" v="196" actId="20577"/>
        <pc:sldMkLst>
          <pc:docMk/>
          <pc:sldMk cId="2802500462" sldId="296"/>
        </pc:sldMkLst>
      </pc:sldChg>
      <pc:sldChg chg="del">
        <pc:chgData name="Salman Shaikh" userId="ad6a1089fb6eed90" providerId="LiveId" clId="{9F2434BA-DA9F-4105-933E-AFCAD7DD2DD2}" dt="2024-06-05T10:22:22.156" v="115" actId="47"/>
        <pc:sldMkLst>
          <pc:docMk/>
          <pc:sldMk cId="3787453374" sldId="297"/>
        </pc:sldMkLst>
      </pc:sldChg>
      <pc:sldChg chg="delSp modSp del mod">
        <pc:chgData name="Salman Shaikh" userId="ad6a1089fb6eed90" providerId="LiveId" clId="{9F2434BA-DA9F-4105-933E-AFCAD7DD2DD2}" dt="2024-06-05T10:22:19.868" v="114" actId="47"/>
        <pc:sldMkLst>
          <pc:docMk/>
          <pc:sldMk cId="3260704910" sldId="298"/>
        </pc:sldMkLst>
      </pc:sldChg>
      <pc:sldChg chg="addSp delSp modSp del mod">
        <pc:chgData name="Salman Shaikh" userId="ad6a1089fb6eed90" providerId="LiveId" clId="{9F2434BA-DA9F-4105-933E-AFCAD7DD2DD2}" dt="2024-06-05T10:22:29.765" v="116" actId="47"/>
        <pc:sldMkLst>
          <pc:docMk/>
          <pc:sldMk cId="694751445" sldId="299"/>
        </pc:sldMkLst>
      </pc:sldChg>
      <pc:sldChg chg="addSp delSp modSp add del mod delAnim">
        <pc:chgData name="Salman Shaikh" userId="ad6a1089fb6eed90" providerId="LiveId" clId="{9F2434BA-DA9F-4105-933E-AFCAD7DD2DD2}" dt="2024-06-06T05:38:32.485" v="202" actId="47"/>
        <pc:sldMkLst>
          <pc:docMk/>
          <pc:sldMk cId="3895656810" sldId="300"/>
        </pc:sldMkLst>
      </pc:sldChg>
      <pc:sldChg chg="add del">
        <pc:chgData name="Salman Shaikh" userId="ad6a1089fb6eed90" providerId="LiveId" clId="{9F2434BA-DA9F-4105-933E-AFCAD7DD2DD2}" dt="2024-06-05T09:12:07.908" v="13"/>
        <pc:sldMkLst>
          <pc:docMk/>
          <pc:sldMk cId="661059228" sldId="301"/>
        </pc:sldMkLst>
      </pc:sldChg>
      <pc:sldChg chg="add del">
        <pc:chgData name="Salman Shaikh" userId="ad6a1089fb6eed90" providerId="LiveId" clId="{9F2434BA-DA9F-4105-933E-AFCAD7DD2DD2}" dt="2024-06-05T09:12:10.936" v="15"/>
        <pc:sldMkLst>
          <pc:docMk/>
          <pc:sldMk cId="727284340" sldId="301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615869463" sldId="318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1741741568" sldId="324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3258101549" sldId="325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2353880738" sldId="326"/>
        </pc:sldMkLst>
      </pc:sldChg>
      <pc:sldChg chg="add del setBg">
        <pc:chgData name="Salman Shaikh" userId="ad6a1089fb6eed90" providerId="LiveId" clId="{9F2434BA-DA9F-4105-933E-AFCAD7DD2DD2}" dt="2024-06-06T05:36:30.874" v="197" actId="47"/>
        <pc:sldMkLst>
          <pc:docMk/>
          <pc:sldMk cId="3481643768" sldId="328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4247074494" sldId="329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3241699884" sldId="333"/>
        </pc:sldMkLst>
      </pc:sldChg>
      <pc:sldChg chg="add del setBg">
        <pc:chgData name="Salman Shaikh" userId="ad6a1089fb6eed90" providerId="LiveId" clId="{9F2434BA-DA9F-4105-933E-AFCAD7DD2DD2}" dt="2024-06-06T05:36:50.345" v="198" actId="47"/>
        <pc:sldMkLst>
          <pc:docMk/>
          <pc:sldMk cId="285531076" sldId="336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682708995" sldId="341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657229785" sldId="344"/>
        </pc:sldMkLst>
      </pc:sldChg>
      <pc:sldChg chg="add del setBg">
        <pc:chgData name="Salman Shaikh" userId="ad6a1089fb6eed90" providerId="LiveId" clId="{9F2434BA-DA9F-4105-933E-AFCAD7DD2DD2}" dt="2024-06-06T05:36:50.345" v="198" actId="47"/>
        <pc:sldMkLst>
          <pc:docMk/>
          <pc:sldMk cId="1943759689" sldId="348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3505644758" sldId="350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269956756" sldId="358"/>
        </pc:sldMkLst>
      </pc:sldChg>
      <pc:sldChg chg="modSp add del">
        <pc:chgData name="Salman Shaikh" userId="ad6a1089fb6eed90" providerId="LiveId" clId="{9F2434BA-DA9F-4105-933E-AFCAD7DD2DD2}" dt="2024-06-06T06:38:36.470" v="998" actId="47"/>
        <pc:sldMkLst>
          <pc:docMk/>
          <pc:sldMk cId="1751582561" sldId="370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244930044" sldId="375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4250104851" sldId="376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1147363906" sldId="388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1188693016" sldId="390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2851045049" sldId="392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3897149939" sldId="393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3360651165" sldId="394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3805083146" sldId="396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757397895" sldId="397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3855113433" sldId="398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1486623401" sldId="401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2964647022" sldId="402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1789290901" sldId="403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4018469312" sldId="407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676552586" sldId="408"/>
        </pc:sldMkLst>
      </pc:sldChg>
      <pc:sldChg chg="add del">
        <pc:chgData name="Salman Shaikh" userId="ad6a1089fb6eed90" providerId="LiveId" clId="{9F2434BA-DA9F-4105-933E-AFCAD7DD2DD2}" dt="2024-06-06T05:36:30.874" v="197" actId="47"/>
        <pc:sldMkLst>
          <pc:docMk/>
          <pc:sldMk cId="3532713286" sldId="409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211962498" sldId="410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2343159618" sldId="411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3420655151" sldId="412"/>
        </pc:sldMkLst>
      </pc:sldChg>
      <pc:sldChg chg="add del">
        <pc:chgData name="Salman Shaikh" userId="ad6a1089fb6eed90" providerId="LiveId" clId="{9F2434BA-DA9F-4105-933E-AFCAD7DD2DD2}" dt="2024-06-06T06:46:41.468" v="1048" actId="47"/>
        <pc:sldMkLst>
          <pc:docMk/>
          <pc:sldMk cId="1373621322" sldId="413"/>
        </pc:sldMkLst>
      </pc:sldChg>
      <pc:sldChg chg="add del">
        <pc:chgData name="Salman Shaikh" userId="ad6a1089fb6eed90" providerId="LiveId" clId="{9F2434BA-DA9F-4105-933E-AFCAD7DD2DD2}" dt="2024-06-06T06:46:50.086" v="1049" actId="47"/>
        <pc:sldMkLst>
          <pc:docMk/>
          <pc:sldMk cId="2366738674" sldId="414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509413868" sldId="415"/>
        </pc:sldMkLst>
      </pc:sldChg>
      <pc:sldChg chg="delSp modSp add mod ord">
        <pc:chgData name="Salman Shaikh" userId="ad6a1089fb6eed90" providerId="LiveId" clId="{9F2434BA-DA9F-4105-933E-AFCAD7DD2DD2}" dt="2024-06-06T07:13:05.037" v="1206" actId="20577"/>
        <pc:sldMkLst>
          <pc:docMk/>
          <pc:sldMk cId="4210494800" sldId="415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455674315" sldId="416"/>
        </pc:sldMkLst>
      </pc:sldChg>
      <pc:sldChg chg="addSp delSp modSp add mod ord delAnim modAnim">
        <pc:chgData name="Salman Shaikh" userId="ad6a1089fb6eed90" providerId="LiveId" clId="{9F2434BA-DA9F-4105-933E-AFCAD7DD2DD2}" dt="2024-06-06T11:22:07.415" v="1756" actId="1076"/>
        <pc:sldMkLst>
          <pc:docMk/>
          <pc:sldMk cId="4224235590" sldId="416"/>
        </pc:sldMkLst>
      </pc:sldChg>
      <pc:sldChg chg="addSp delSp modSp add mod delAnim">
        <pc:chgData name="Salman Shaikh" userId="ad6a1089fb6eed90" providerId="LiveId" clId="{9F2434BA-DA9F-4105-933E-AFCAD7DD2DD2}" dt="2024-06-06T06:56:25.133" v="1174" actId="166"/>
        <pc:sldMkLst>
          <pc:docMk/>
          <pc:sldMk cId="285491468" sldId="417"/>
        </pc:sldMkLst>
      </pc:sldChg>
      <pc:sldChg chg="add del">
        <pc:chgData name="Salman Shaikh" userId="ad6a1089fb6eed90" providerId="LiveId" clId="{9F2434BA-DA9F-4105-933E-AFCAD7DD2DD2}" dt="2024-06-06T05:36:50.345" v="198" actId="47"/>
        <pc:sldMkLst>
          <pc:docMk/>
          <pc:sldMk cId="4180218179" sldId="417"/>
        </pc:sldMkLst>
      </pc:sldChg>
      <pc:sldChg chg="addSp delSp modSp add mod ord delAnim modAnim">
        <pc:chgData name="Salman Shaikh" userId="ad6a1089fb6eed90" providerId="LiveId" clId="{9F2434BA-DA9F-4105-933E-AFCAD7DD2DD2}" dt="2024-06-06T07:46:07.798" v="1431"/>
        <pc:sldMkLst>
          <pc:docMk/>
          <pc:sldMk cId="1320557185" sldId="418"/>
        </pc:sldMkLst>
      </pc:sldChg>
      <pc:sldChg chg="modSp add mod">
        <pc:chgData name="Salman Shaikh" userId="ad6a1089fb6eed90" providerId="LiveId" clId="{9F2434BA-DA9F-4105-933E-AFCAD7DD2DD2}" dt="2024-06-06T09:05:07.555" v="1437" actId="14100"/>
        <pc:sldMkLst>
          <pc:docMk/>
          <pc:sldMk cId="2228084194" sldId="419"/>
        </pc:sldMkLst>
      </pc:sldChg>
      <pc:sldChg chg="modSp add mod">
        <pc:chgData name="Salman Shaikh" userId="ad6a1089fb6eed90" providerId="LiveId" clId="{9F2434BA-DA9F-4105-933E-AFCAD7DD2DD2}" dt="2024-06-06T09:18:13.295" v="1560" actId="166"/>
        <pc:sldMkLst>
          <pc:docMk/>
          <pc:sldMk cId="3774030387" sldId="4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DC0D-C0A4-4FD2-9CFA-181E0A88318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A0CD7-F9D8-4B95-8349-371E433BC6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9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CA1-89FA-4642-9B91-759718AAF79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2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070AF-4EA7-7323-E8DB-3D675006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F3DDD-B895-03E4-2416-68ECDB381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6373C-E726-DBC7-D2E8-E04033F16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69B3B-AB43-3D83-61B1-A24702182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CA1-89FA-4642-9B91-759718AAF79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34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C74E-518E-690C-C9D2-E2A047C9D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DE3CD-8226-6F48-E888-80D73697B4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569C4-2B7E-7C74-C108-5F1C34CAD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1EB9E-EB79-E30A-3118-7E01F4671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CA1-89FA-4642-9B91-759718AAF79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57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D96D-B7CE-FE87-C255-09FE9D8DE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84F64-7720-E4CA-A094-94A9340BB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9D50D-8292-0B8F-39D0-B33A4C7B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7F99E-CA0F-2259-B435-72556349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EB5A5-4088-5BC3-B989-67768CF3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572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0F12-9FC1-3F65-D60D-09C9042F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E1965-CA3F-8ED7-8EC8-D1807349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FB7BE-586D-0682-5AC1-A1B0B619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E925-C1B3-AC82-4F30-B790384C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7664-B176-6BD5-12BE-9C38A95C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62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F6810-2910-2D63-5FEB-CFD173EFF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00B54-3D20-2F7A-ADFC-DDA8666F0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E534F-EB08-0EC4-FE54-0B3CE9F4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F76E-1CCE-EDC9-DC99-D93C459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CFCAE-C209-95B2-395D-D12780AF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CEBF-B18B-5E80-F0A0-5176CD8A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B6F1-D056-B6C2-F91A-F163D4A9B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04B6-3118-58AE-3294-2E9E64F3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1038-2E59-98E1-EDE3-FC9D1206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D5FDF-99F5-2105-E2B9-8CCD6F5F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72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2A08-87EE-9537-DD32-37465A0A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DAC3D-FB8D-514A-1B78-973C51EA9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8204C-11F4-BEE7-B656-274176B6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4B7D-5A1C-19E8-07B3-A4708BB6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5778-0D69-D284-2FB8-D33D16EA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60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0673-6474-380D-4897-3C6EB9D0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9AB9B-5DC0-E054-03FB-A80560EDE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7B7BE-38F7-6DF0-4228-63DCF51AA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8E1D0-6145-60BD-9B16-F698722F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C9E22-66F9-75FE-14AE-5BDE758C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36C9F-56C6-6C8B-AC23-C44008B2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5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4B51-0663-BA89-475B-B738F870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C8A02-7496-616C-C981-1CB4CCF6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429A7-DB7A-3AB2-7BC2-5C7BB3415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4F734-D31A-1AD8-2752-EC0DC2934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27DEE-141D-1B57-AF1D-82903BC48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74604-2766-7386-B2BE-4A52A3BB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17E03-73DB-FC0B-8E0D-37EA5EB0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81917-987E-CA4D-5F2D-06E55A5F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2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947A-2AEE-8954-E912-C60AEE7F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06D2-3923-1576-AF2D-39DC7DAF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C4AB5-0798-781C-A8F2-D770A03D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DB736-A47F-B05C-F389-97B860CB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9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1ADF4-97EE-2C35-6FD6-DBAEA7E3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FEB51-75B9-64EA-ABF4-02A7A172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67AF5-0CBB-E00D-86BE-15A4D947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51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7F52-3318-CDF6-8A88-46D42EF2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3511-10AF-7A37-57D3-43305AD1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DCC0E-BB52-7AE4-38AD-842D767BE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C83AE-5820-FC5B-0575-F381C644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10471-4F2F-CD93-FB39-C32EF50F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F9068-804A-28AD-2BA9-8B019B61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88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6384-5EFB-EC16-2E14-1878DE69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51612-DD1D-6739-A66A-197E3BF7C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124FB-7B42-C70E-E69E-B5F84DD92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69E84-798E-C5BC-0DF6-E506ED90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B0AE1-538C-8AC5-E01B-EF2DE395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E8FD8-3FD7-4EA4-BF96-37FA58FD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35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EC820-7CDE-8DA7-EC55-04B0ABC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A1BFE-7D2A-5989-1D08-E24AB96B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861AF-3B86-447A-C13C-568783819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02EF-4597-4A3E-BFE8-2309C0248501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63F5B-3920-817B-5C57-FC220E1F9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0D01-FDF6-787C-FC8B-FDE2362F0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5258-C284-48D5-94C3-9CD3752433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44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1FEF95-FB84-D29E-D98C-7A23F5A35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E3F972-71FB-0CF7-61DF-CAA82CCBB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1189E839-29B9-4AA8-1225-20143585ED2B}"/>
              </a:ext>
            </a:extLst>
          </p:cNvPr>
          <p:cNvSpPr txBox="1">
            <a:spLocks/>
          </p:cNvSpPr>
          <p:nvPr/>
        </p:nvSpPr>
        <p:spPr>
          <a:xfrm>
            <a:off x="3558775" y="1750273"/>
            <a:ext cx="9134670" cy="202364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b="1" kern="0" spc="-79" dirty="0">
                <a:solidFill>
                  <a:srgbClr val="AE418A"/>
                </a:solidFill>
                <a:latin typeface="Myriad Pro"/>
                <a:ea typeface="Source Serif Pro Semi Bold" pitchFamily="34" charset="-122"/>
                <a:cs typeface="Source Serif Pro Semi Bold" pitchFamily="34" charset="-120"/>
              </a:rPr>
              <a:t>Predictive </a:t>
            </a:r>
          </a:p>
          <a:p>
            <a:pPr algn="l">
              <a:lnSpc>
                <a:spcPct val="100000"/>
              </a:lnSpc>
            </a:pPr>
            <a:r>
              <a:rPr lang="en-US" b="1" kern="0" spc="-79" dirty="0">
                <a:solidFill>
                  <a:srgbClr val="767171"/>
                </a:solidFill>
                <a:latin typeface="Myriad Pro"/>
                <a:ea typeface="Source Serif Pro Semi Bold" pitchFamily="34" charset="-122"/>
                <a:cs typeface="Source Serif Pro Semi Bold" pitchFamily="34" charset="-120"/>
              </a:rPr>
              <a:t>Maintenance</a:t>
            </a:r>
            <a:endParaRPr lang="en-US" b="1" dirty="0">
              <a:solidFill>
                <a:srgbClr val="76717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1049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EA44-B96D-71F4-5261-B3423A14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221FD8-4EB6-A087-F0B1-09BA2676087A}"/>
              </a:ext>
            </a:extLst>
          </p:cNvPr>
          <p:cNvSpPr txBox="1"/>
          <p:nvPr/>
        </p:nvSpPr>
        <p:spPr>
          <a:xfrm>
            <a:off x="452583" y="1083358"/>
            <a:ext cx="8318193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marR="303530" indent="-381635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asset;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incoming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important.</a:t>
            </a:r>
          </a:p>
          <a:p>
            <a:pPr marL="393065" indent="-380365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utilized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harmonic's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 marL="393700" marR="247015" indent="-381635">
              <a:lnSpc>
                <a:spcPct val="100000"/>
              </a:lnSpc>
              <a:spcBef>
                <a:spcPts val="80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spikes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3998C-7659-0AEB-7712-C8508300B6C6}"/>
              </a:ext>
            </a:extLst>
          </p:cNvPr>
          <p:cNvSpPr txBox="1"/>
          <p:nvPr/>
        </p:nvSpPr>
        <p:spPr>
          <a:xfrm>
            <a:off x="417545" y="596533"/>
            <a:ext cx="8063982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Energy &amp; Quality of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206C2-8752-3BDB-50B2-BFE486710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902AE-6377-0515-B438-F4C9F1929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9" y="3275045"/>
            <a:ext cx="3048000" cy="35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0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28A79-36E2-D4C4-2EE5-DD3F4FF53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EFF86B-4F68-94D3-1703-F234DF93E465}"/>
              </a:ext>
            </a:extLst>
          </p:cNvPr>
          <p:cNvSpPr txBox="1"/>
          <p:nvPr/>
        </p:nvSpPr>
        <p:spPr>
          <a:xfrm>
            <a:off x="452583" y="1083358"/>
            <a:ext cx="8318193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 relevant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asset’s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better.</a:t>
            </a:r>
          </a:p>
          <a:p>
            <a:pPr marL="393700" marR="458470" indent="-381635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newer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reflecting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faults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well.</a:t>
            </a:r>
          </a:p>
          <a:p>
            <a:pPr marL="393065" indent="-380365">
              <a:lnSpc>
                <a:spcPct val="100000"/>
              </a:lnSpc>
              <a:spcBef>
                <a:spcPts val="80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AB646-3FD6-B22E-CE6E-21EC84A6C7C7}"/>
              </a:ext>
            </a:extLst>
          </p:cNvPr>
          <p:cNvSpPr txBox="1"/>
          <p:nvPr/>
        </p:nvSpPr>
        <p:spPr>
          <a:xfrm>
            <a:off x="417545" y="596533"/>
            <a:ext cx="8063982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Steps of </a:t>
            </a:r>
            <a:r>
              <a:rPr lang="en-IN" sz="24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Predictive Maintenance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82626-A311-3183-704E-A85558279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0142E-5FD0-04BB-E3BF-95A0C4A37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69" y="4001826"/>
            <a:ext cx="3819331" cy="28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2B8943-FCA5-13C4-A8ED-F3062ECF9FD2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7337F-40B5-6D17-F92B-B53E81D22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8CEF1FCE-9349-29B3-2859-5DD80282A92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16675" y="2034073"/>
            <a:ext cx="2130770" cy="4320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C2261-D798-C931-A64E-8A9742F2E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90" y="1938958"/>
            <a:ext cx="3813110" cy="49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BF10-3829-8C08-48FC-DD1A4FDD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315323-B9ED-7980-5FDB-0A2C592ABBE1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19687-B17A-B3CB-5D02-F0345B027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758EAA4A-D1A5-7FCC-2361-4E5A49EBFC5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1404" y="2052735"/>
            <a:ext cx="2186661" cy="4264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1C4709-B86E-E55F-4EF6-1469D6271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90" y="1938958"/>
            <a:ext cx="3813110" cy="49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2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BA3AD-7E2E-E325-C603-DC9F42329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8E789F-5F70-EBFA-06B0-D2F3AEC4406B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89B63-E32B-CCA0-5D7B-F6BC1C6A9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E16E07F2-041A-2A37-9324-48E51A5934B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1403" y="2080727"/>
            <a:ext cx="2174033" cy="4252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40956-2A31-B71D-2013-CB899F852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90" y="1938958"/>
            <a:ext cx="3813110" cy="49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C781-12DC-253E-2B83-8E8C691A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74A99F1-0704-702C-F92E-8E301FBF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1" y="5296810"/>
            <a:ext cx="4114800" cy="365125"/>
          </a:xfrm>
        </p:spPr>
        <p:txBody>
          <a:bodyPr/>
          <a:lstStyle/>
          <a:p>
            <a:pPr algn="r"/>
            <a:r>
              <a:rPr lang="en-IN" dirty="0">
                <a:solidFill>
                  <a:schemeClr val="bg1"/>
                </a:solidFill>
              </a:rPr>
              <a:t>Page No.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30703-B5DD-602A-734B-333F8A312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" y="6259922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F02EEB3-F6D5-D149-1483-0A8DB57B59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5347" y="1709543"/>
            <a:ext cx="6830008" cy="3133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0B3A84-4AFE-A8E6-5B10-6E7E49F1B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9101" y="-1100964"/>
            <a:ext cx="5700527" cy="7825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6650C2-E2BB-39C5-50A5-86839F208432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6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E8C90C-6922-1745-CBCA-8144793E1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463BB3A0-8BAE-6405-FD6A-33DEB2DADF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9606" y="3203588"/>
            <a:ext cx="4631096" cy="25240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5B8811-6862-287A-2746-ECA8BDCAA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08" y="3136907"/>
            <a:ext cx="4873692" cy="3721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D9F8E-73BE-9F78-73A9-68B9E5767004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A9197-3C9C-4021-A488-067EFEC33A98}"/>
              </a:ext>
            </a:extLst>
          </p:cNvPr>
          <p:cNvSpPr txBox="1"/>
          <p:nvPr/>
        </p:nvSpPr>
        <p:spPr>
          <a:xfrm>
            <a:off x="452583" y="1083358"/>
            <a:ext cx="831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FFT output for health metrics </a:t>
            </a:r>
            <a:endParaRPr lang="en-US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9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602D-B442-70E6-A572-CAA2211F8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DA47D90-0FFB-5475-4529-B45F5940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1" y="5296810"/>
            <a:ext cx="4114800" cy="365125"/>
          </a:xfrm>
        </p:spPr>
        <p:txBody>
          <a:bodyPr/>
          <a:lstStyle/>
          <a:p>
            <a:pPr algn="r"/>
            <a:r>
              <a:rPr lang="en-IN" dirty="0">
                <a:solidFill>
                  <a:schemeClr val="bg1"/>
                </a:solidFill>
              </a:rPr>
              <a:t>Page No.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1823C-282C-EC3F-E632-3A9088398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" y="6259922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3CFC95-B4E2-D6C2-AE37-783820DEB663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4007" y="1690117"/>
            <a:ext cx="6830009" cy="3189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9759A-43F8-38BD-0C82-ACB05BF26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9101" y="-1100964"/>
            <a:ext cx="5700527" cy="7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E8F3A-F738-0C13-7B2D-B0DB00851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1630282-8638-4873-14CB-EDC79A9F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1" y="5296810"/>
            <a:ext cx="4114800" cy="365125"/>
          </a:xfrm>
        </p:spPr>
        <p:txBody>
          <a:bodyPr/>
          <a:lstStyle/>
          <a:p>
            <a:pPr algn="r"/>
            <a:r>
              <a:rPr lang="en-IN" dirty="0">
                <a:solidFill>
                  <a:schemeClr val="bg1"/>
                </a:solidFill>
              </a:rPr>
              <a:t>Page No.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2D95D-2A4C-8576-D7EE-AD9A29B2B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" y="6259922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2E53AF-0E5B-F7BA-CADD-4E8D60EFF09A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3339" y="1690118"/>
            <a:ext cx="6820676" cy="3208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D4FF4-FC3C-0816-4EE1-BD4714F66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9101" y="-1100964"/>
            <a:ext cx="5700527" cy="7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275BE-C68E-5238-595B-2D7E294E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0537782-89A4-9F21-9D7B-7FE8DF81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1" y="5296810"/>
            <a:ext cx="4114800" cy="365125"/>
          </a:xfrm>
        </p:spPr>
        <p:txBody>
          <a:bodyPr/>
          <a:lstStyle/>
          <a:p>
            <a:pPr algn="r"/>
            <a:r>
              <a:rPr lang="en-IN" dirty="0">
                <a:solidFill>
                  <a:schemeClr val="bg1"/>
                </a:solidFill>
              </a:rPr>
              <a:t>Page No.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FA890-7DAB-B020-80A5-A53DF48ED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" y="6259922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11509C-550A-5E75-E84E-C1D7B8D842FD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83F615CB-DF29-3549-388A-39F80A605A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4678" y="1690118"/>
            <a:ext cx="6876661" cy="3152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CB2D5-0DDC-B510-B13E-4D2E6DB89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9101" y="-1100964"/>
            <a:ext cx="5700527" cy="7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8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584" y="1083358"/>
            <a:ext cx="5350311" cy="4296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IN"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IN"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IN"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224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225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IN" sz="1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IN"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223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IN"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224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IN"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n-IN"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Faults</a:t>
            </a:r>
            <a:r>
              <a:rPr lang="en-IN"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1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IN" sz="18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Faults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224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n-IN"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1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en-IN"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IN"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223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IN" sz="18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en-IN" sz="18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224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IN"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IN"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IN"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E501F-491B-CDF8-6FD4-26D4476EAB19}"/>
              </a:ext>
            </a:extLst>
          </p:cNvPr>
          <p:cNvSpPr txBox="1"/>
          <p:nvPr/>
        </p:nvSpPr>
        <p:spPr>
          <a:xfrm>
            <a:off x="417545" y="596533"/>
            <a:ext cx="6097554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16509-7128-1961-F497-ADE26FF50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828357-F590-1A8B-3A21-DD0FABAF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3156857"/>
            <a:ext cx="3701142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3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9641D-6E07-1379-E241-A9631366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E93021F-3CB2-9D1C-3C43-B28CA71E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1" y="5296810"/>
            <a:ext cx="4114800" cy="365125"/>
          </a:xfrm>
        </p:spPr>
        <p:txBody>
          <a:bodyPr/>
          <a:lstStyle/>
          <a:p>
            <a:pPr algn="r"/>
            <a:r>
              <a:rPr lang="en-IN" dirty="0">
                <a:solidFill>
                  <a:schemeClr val="bg1"/>
                </a:solidFill>
              </a:rPr>
              <a:t>Page No.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5BE9E-330D-A3BA-6000-C21F3D59B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" y="6259922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717522-D894-469D-8DE8-80C19AD1774C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6685" y="1690118"/>
            <a:ext cx="6885993" cy="3217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6EE9B-5903-611D-05A2-56FFA71A8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9101" y="-1100964"/>
            <a:ext cx="5700527" cy="7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9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EAC0E-BB60-BF0B-3DCA-3954B9A4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DD1A99A-6E46-0CCC-AB2C-1BE27678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1" y="5296810"/>
            <a:ext cx="4114800" cy="365125"/>
          </a:xfrm>
        </p:spPr>
        <p:txBody>
          <a:bodyPr/>
          <a:lstStyle/>
          <a:p>
            <a:pPr algn="r"/>
            <a:r>
              <a:rPr lang="en-IN" dirty="0">
                <a:solidFill>
                  <a:schemeClr val="bg1"/>
                </a:solidFill>
              </a:rPr>
              <a:t>Page No.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FB132-D67D-775F-B72A-DAF0F1D8A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" y="6259922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90F966-A258-E710-1F2A-A6C2F139B563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6016" y="1690118"/>
            <a:ext cx="6830008" cy="3256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1C4E0-BF20-3E20-CE07-6CCCA805C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9101" y="-1100964"/>
            <a:ext cx="5700527" cy="7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0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0DF0-F1AF-1921-2B50-D54147BF2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0E1D50C-DF4C-FCF2-0086-392DDBD2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1" y="5296810"/>
            <a:ext cx="4114800" cy="365125"/>
          </a:xfrm>
        </p:spPr>
        <p:txBody>
          <a:bodyPr/>
          <a:lstStyle/>
          <a:p>
            <a:pPr algn="r"/>
            <a:r>
              <a:rPr lang="en-IN" dirty="0">
                <a:solidFill>
                  <a:schemeClr val="bg1"/>
                </a:solidFill>
              </a:rPr>
              <a:t>Page No.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45E23-3727-2937-4F90-B50365D79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" y="6259922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F5E1F-EB71-473B-4294-9CFA4373100A}"/>
              </a:ext>
            </a:extLst>
          </p:cNvPr>
          <p:cNvSpPr txBox="1"/>
          <p:nvPr/>
        </p:nvSpPr>
        <p:spPr>
          <a:xfrm>
            <a:off x="417544" y="596533"/>
            <a:ext cx="70562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Implementation of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 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8977C6E1-7000-4503-F37A-D32556C72A3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4596" y="1847461"/>
            <a:ext cx="6092890" cy="2780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95D4D-D16F-8A56-CAF6-D6AC6B3FD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9101" y="-1100964"/>
            <a:ext cx="5700527" cy="7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9D977B-0262-E7FB-1DD4-C4377327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0" y="3226870"/>
            <a:ext cx="2804160" cy="3665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2DADD5-2E38-59BE-E6BD-CE22738F11C9}"/>
              </a:ext>
            </a:extLst>
          </p:cNvPr>
          <p:cNvSpPr txBox="1"/>
          <p:nvPr/>
        </p:nvSpPr>
        <p:spPr>
          <a:xfrm>
            <a:off x="138776" y="312718"/>
            <a:ext cx="2473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SMART/ SIGMA</a:t>
            </a:r>
            <a:endParaRPr lang="en-GB" altLang="en-US" sz="1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46782-9C2F-6FE7-3AE7-703CB86AA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ADE0A-0B89-78AA-7382-7415841FE6DD}"/>
              </a:ext>
            </a:extLst>
          </p:cNvPr>
          <p:cNvSpPr txBox="1"/>
          <p:nvPr/>
        </p:nvSpPr>
        <p:spPr>
          <a:xfrm>
            <a:off x="2212133" y="2653059"/>
            <a:ext cx="7482373" cy="100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60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Thank </a:t>
            </a:r>
            <a:r>
              <a:rPr lang="en-IN" sz="60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You…..</a:t>
            </a:r>
            <a:endParaRPr lang="en-IN" sz="36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6FC16-4A77-6916-419E-4D3D2253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6B9FB7-372D-F1C1-3C36-B2496705279D}"/>
              </a:ext>
            </a:extLst>
          </p:cNvPr>
          <p:cNvSpPr txBox="1"/>
          <p:nvPr/>
        </p:nvSpPr>
        <p:spPr>
          <a:xfrm>
            <a:off x="452584" y="1083358"/>
            <a:ext cx="7830516" cy="1807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marR="5080" indent="-381635">
              <a:lnSpc>
                <a:spcPct val="150000"/>
              </a:lnSpc>
              <a:spcBef>
                <a:spcPts val="9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preset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marR="485140" indent="-381635">
              <a:lnSpc>
                <a:spcPct val="150000"/>
              </a:lnSpc>
              <a:spcBef>
                <a:spcPts val="80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dependable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52836-8E82-3F29-ACBA-85702204792A}"/>
              </a:ext>
            </a:extLst>
          </p:cNvPr>
          <p:cNvSpPr txBox="1"/>
          <p:nvPr/>
        </p:nvSpPr>
        <p:spPr>
          <a:xfrm>
            <a:off x="417545" y="596533"/>
            <a:ext cx="6097554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IOT on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igh Voltage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CDFCF-47D2-973D-8532-2C134AB65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667CA5-DB4F-2AA4-D5FA-6D3A92DAB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9" y="3275045"/>
            <a:ext cx="3048000" cy="35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8C12-7EC6-834E-1BE3-6721AC74A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FCE150-CA24-C8B7-0E65-EE88606C2273}"/>
              </a:ext>
            </a:extLst>
          </p:cNvPr>
          <p:cNvSpPr txBox="1"/>
          <p:nvPr/>
        </p:nvSpPr>
        <p:spPr>
          <a:xfrm>
            <a:off x="452584" y="1083358"/>
            <a:ext cx="78305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ü"/>
              <a:tabLst>
                <a:tab pos="850265" algn="l"/>
              </a:tabLst>
            </a:pPr>
            <a:r>
              <a:rPr lang="en-US"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en-US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vibrations</a:t>
            </a: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en-US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81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(PPM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Moisture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78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ü"/>
              <a:tabLst>
                <a:tab pos="850265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n-US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81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Lubricant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8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ü"/>
              <a:tabLst>
                <a:tab pos="850265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replacements</a:t>
            </a:r>
            <a:r>
              <a:rPr lang="en-US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81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ü"/>
              <a:tabLst>
                <a:tab pos="850265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n-US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80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ü"/>
              <a:tabLst>
                <a:tab pos="850265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en-US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C2E5E-7933-0B4B-D30F-53B8A81FBA59}"/>
              </a:ext>
            </a:extLst>
          </p:cNvPr>
          <p:cNvSpPr txBox="1"/>
          <p:nvPr/>
        </p:nvSpPr>
        <p:spPr>
          <a:xfrm>
            <a:off x="417545" y="596533"/>
            <a:ext cx="6097554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Sensor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68BBE-3663-F1C6-CF9B-3847BB24E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C22E03-6C54-52B5-8FF2-3C76B302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9" y="3275045"/>
            <a:ext cx="3048000" cy="35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9151-DC2D-FB04-C184-337EEC01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209939-7BFE-22E4-E809-5D19640C25AF}"/>
              </a:ext>
            </a:extLst>
          </p:cNvPr>
          <p:cNvSpPr txBox="1"/>
          <p:nvPr/>
        </p:nvSpPr>
        <p:spPr>
          <a:xfrm>
            <a:off x="452583" y="1083358"/>
            <a:ext cx="8318193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815" marR="1191895" indent="-285750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Vibration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requirements,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80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‘g’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815" marR="519430" indent="-285750">
              <a:lnSpc>
                <a:spcPct val="100000"/>
              </a:lnSpc>
              <a:spcBef>
                <a:spcPts val="81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(Fast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Transform)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78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sensors,</a:t>
            </a:r>
            <a:r>
              <a:rPr lang="en-US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FFT,</a:t>
            </a:r>
            <a:r>
              <a:rPr lang="en-US"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en-US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225A6-D6D3-76DE-50C9-0919DBF8DF86}"/>
              </a:ext>
            </a:extLst>
          </p:cNvPr>
          <p:cNvSpPr txBox="1"/>
          <p:nvPr/>
        </p:nvSpPr>
        <p:spPr>
          <a:xfrm>
            <a:off x="417545" y="596533"/>
            <a:ext cx="6097554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Vibration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en-IN" sz="24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Acceleration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B852B-44D2-8DE2-6597-934C3DEE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85197-330F-FC13-ED5D-902825A19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76" y="3949182"/>
            <a:ext cx="3878424" cy="29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7CFCF-8700-3F60-926A-D672A6215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BEE1DB-BDFC-E4B3-5A9D-02666C2C91E9}"/>
              </a:ext>
            </a:extLst>
          </p:cNvPr>
          <p:cNvSpPr txBox="1"/>
          <p:nvPr/>
        </p:nvSpPr>
        <p:spPr>
          <a:xfrm>
            <a:off x="452583" y="1083358"/>
            <a:ext cx="83181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conclusive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machine’s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drawn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marR="5080" indent="-381635">
              <a:lnSpc>
                <a:spcPct val="100000"/>
              </a:lnSpc>
              <a:spcBef>
                <a:spcPts val="805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delivers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Looseness,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Misalignment,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Damage,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Cavitation</a:t>
            </a:r>
            <a:r>
              <a:rPr lang="en-US" sz="18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marR="311150" indent="-381635">
              <a:lnSpc>
                <a:spcPct val="100000"/>
              </a:lnSpc>
              <a:spcBef>
                <a:spcPts val="81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0B1DE-F178-C355-5043-419C6C577F16}"/>
              </a:ext>
            </a:extLst>
          </p:cNvPr>
          <p:cNvSpPr txBox="1"/>
          <p:nvPr/>
        </p:nvSpPr>
        <p:spPr>
          <a:xfrm>
            <a:off x="417545" y="596533"/>
            <a:ext cx="6097554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FFT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986A3-5C53-6011-3C03-9EC3CD0B7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E9301A-940D-FC13-3DDB-4CB91650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76" y="3949182"/>
            <a:ext cx="3878424" cy="29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0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C998A-6C2D-23A7-71C2-E84A996F1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69A5AF-834E-BBED-93CC-0ACF677481A6}"/>
              </a:ext>
            </a:extLst>
          </p:cNvPr>
          <p:cNvSpPr txBox="1"/>
          <p:nvPr/>
        </p:nvSpPr>
        <p:spPr>
          <a:xfrm>
            <a:off x="452583" y="1083358"/>
            <a:ext cx="8318193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faults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lang="en-US"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looseness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misalignment.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indent="-380365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faults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bearing,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cavitation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A6106-DDC1-0FB9-18AC-BF2D45F61A40}"/>
              </a:ext>
            </a:extLst>
          </p:cNvPr>
          <p:cNvSpPr txBox="1"/>
          <p:nvPr/>
        </p:nvSpPr>
        <p:spPr>
          <a:xfrm>
            <a:off x="417545" y="596533"/>
            <a:ext cx="8063982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Vibration Velocity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N" sz="2400" b="1" dirty="0">
                <a:solidFill>
                  <a:srgbClr val="76717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Acceleration Faults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2AFEE-7C5E-1061-6AF8-39850A4C9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413A3D-3927-D5FB-0F1F-5E3286907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76" y="3949182"/>
            <a:ext cx="3878424" cy="29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0BED-7AC2-975B-65D0-51032AD3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8C8F25-D1A7-7266-521F-96689F4B4C88}"/>
              </a:ext>
            </a:extLst>
          </p:cNvPr>
          <p:cNvSpPr txBox="1"/>
          <p:nvPr/>
        </p:nvSpPr>
        <p:spPr>
          <a:xfrm>
            <a:off x="452583" y="1083358"/>
            <a:ext cx="8318193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065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en-US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structure, there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machine’s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marR="92075" indent="-381635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machine’s</a:t>
            </a:r>
            <a:r>
              <a:rPr lang="en-US"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peripherals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Oil,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Electricity,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Lubrication,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monitored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actively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  <a:r>
              <a:rPr lang="en-US"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marR="5080" indent="-381635">
              <a:lnSpc>
                <a:spcPct val="100000"/>
              </a:lnSpc>
              <a:spcBef>
                <a:spcPts val="8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Motors</a:t>
            </a:r>
            <a:r>
              <a:rPr lang="en-US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Pumps</a:t>
            </a:r>
            <a:r>
              <a:rPr lang="en-US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</a:t>
            </a:r>
            <a:r>
              <a:rPr lang="en-US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n-US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en-US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actively</a:t>
            </a:r>
            <a:r>
              <a:rPr lang="en-US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monitored</a:t>
            </a:r>
            <a:r>
              <a:rPr lang="en-US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en-US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r>
              <a:rPr lang="en-US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467A6-F0B6-358F-799D-2DAC5B25063D}"/>
              </a:ext>
            </a:extLst>
          </p:cNvPr>
          <p:cNvSpPr txBox="1"/>
          <p:nvPr/>
        </p:nvSpPr>
        <p:spPr>
          <a:xfrm>
            <a:off x="417545" y="596533"/>
            <a:ext cx="8063982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Type of sensors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Combinations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A08BD-40B7-CD0E-6EC7-40D94A75F0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4C781-4AEA-88FC-6364-6CE2EBBB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76" y="3949182"/>
            <a:ext cx="3878424" cy="29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82AF2-610D-7ACC-C044-3C5D16DE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EE3034-1D96-1BE3-056A-3299F69397BF}"/>
              </a:ext>
            </a:extLst>
          </p:cNvPr>
          <p:cNvSpPr txBox="1"/>
          <p:nvPr/>
        </p:nvSpPr>
        <p:spPr>
          <a:xfrm>
            <a:off x="452583" y="1083358"/>
            <a:ext cx="8318193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080" marR="398780" indent="-374015" algn="just">
              <a:lnSpc>
                <a:spcPct val="100000"/>
              </a:lnSpc>
              <a:spcBef>
                <a:spcPts val="10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CAPEX,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rolled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downtime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costs.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industry;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downtime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</a:t>
            </a:r>
            <a:r>
              <a:rPr lang="en-US"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	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wastages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monetary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losses.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marR="5080" indent="-381635">
              <a:lnSpc>
                <a:spcPct val="100000"/>
              </a:lnSpc>
              <a:spcBef>
                <a:spcPts val="790"/>
              </a:spcBef>
              <a:buClr>
                <a:srgbClr val="AE418A"/>
              </a:buClr>
              <a:buSzPct val="100000"/>
              <a:buFont typeface="Wingdings" panose="05000000000000000000" pitchFamily="2" charset="2"/>
              <a:buChar char="§"/>
              <a:tabLst>
                <a:tab pos="393700" algn="l"/>
              </a:tabLst>
            </a:pPr>
            <a:r>
              <a:rPr lang="en-US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infrastructure,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maintenance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shutdowns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E63D9-F4BF-256D-5FD0-254BB329299E}"/>
              </a:ext>
            </a:extLst>
          </p:cNvPr>
          <p:cNvSpPr txBox="1"/>
          <p:nvPr/>
        </p:nvSpPr>
        <p:spPr>
          <a:xfrm>
            <a:off x="417545" y="596533"/>
            <a:ext cx="8063982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497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AE418A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Why Predictive</a:t>
            </a:r>
            <a:r>
              <a:rPr lang="en-IN" sz="2400" b="1" dirty="0">
                <a:solidFill>
                  <a:srgbClr val="AE418A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67171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endParaRPr lang="en-IN" sz="12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B42FB-EE7E-BBF8-E2D7-5756191E5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9" y="93306"/>
            <a:ext cx="1965273" cy="5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147C0-3756-3E51-B03B-232BACB67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36" y="3194821"/>
            <a:ext cx="1946064" cy="36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3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704</Words>
  <Application>Microsoft Office PowerPoint</Application>
  <PresentationFormat>Widescreen</PresentationFormat>
  <Paragraphs>78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Salman Shaikh</dc:creator>
  <cp:lastModifiedBy>Salman Shaikh</cp:lastModifiedBy>
  <cp:revision>253</cp:revision>
  <dcterms:created xsi:type="dcterms:W3CDTF">2023-12-07T10:23:01Z</dcterms:created>
  <dcterms:modified xsi:type="dcterms:W3CDTF">2025-01-09T10:19:45Z</dcterms:modified>
</cp:coreProperties>
</file>